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61" r:id="rId1"/>
  </p:sldMasterIdLst>
  <p:notesMasterIdLst>
    <p:notesMasterId r:id="rId44"/>
  </p:notesMasterIdLst>
  <p:sldIdLst>
    <p:sldId id="256" r:id="rId2"/>
    <p:sldId id="293" r:id="rId3"/>
    <p:sldId id="271" r:id="rId4"/>
    <p:sldId id="279" r:id="rId5"/>
    <p:sldId id="278" r:id="rId6"/>
    <p:sldId id="306" r:id="rId7"/>
    <p:sldId id="315" r:id="rId8"/>
    <p:sldId id="312" r:id="rId9"/>
    <p:sldId id="273" r:id="rId10"/>
    <p:sldId id="323" r:id="rId11"/>
    <p:sldId id="324" r:id="rId12"/>
    <p:sldId id="393" r:id="rId13"/>
    <p:sldId id="305" r:id="rId14"/>
    <p:sldId id="319" r:id="rId15"/>
    <p:sldId id="392" r:id="rId16"/>
    <p:sldId id="394" r:id="rId17"/>
    <p:sldId id="327" r:id="rId18"/>
    <p:sldId id="282" r:id="rId19"/>
    <p:sldId id="320" r:id="rId20"/>
    <p:sldId id="318" r:id="rId21"/>
    <p:sldId id="281" r:id="rId22"/>
    <p:sldId id="354" r:id="rId23"/>
    <p:sldId id="329" r:id="rId24"/>
    <p:sldId id="328" r:id="rId25"/>
    <p:sldId id="396" r:id="rId26"/>
    <p:sldId id="296" r:id="rId27"/>
    <p:sldId id="297" r:id="rId28"/>
    <p:sldId id="330" r:id="rId29"/>
    <p:sldId id="331" r:id="rId30"/>
    <p:sldId id="332" r:id="rId31"/>
    <p:sldId id="333" r:id="rId32"/>
    <p:sldId id="334" r:id="rId33"/>
    <p:sldId id="336" r:id="rId34"/>
    <p:sldId id="337" r:id="rId35"/>
    <p:sldId id="335" r:id="rId36"/>
    <p:sldId id="338" r:id="rId37"/>
    <p:sldId id="339" r:id="rId38"/>
    <p:sldId id="347" r:id="rId39"/>
    <p:sldId id="350" r:id="rId40"/>
    <p:sldId id="351" r:id="rId41"/>
    <p:sldId id="359" r:id="rId42"/>
    <p:sldId id="395" r:id="rId4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6504F8-889E-4C00-A8C9-4505A8BB3533}">
  <a:tblStyle styleId="{D86504F8-889E-4C00-A8C9-4505A8BB353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69"/>
    <p:restoredTop sz="91463"/>
  </p:normalViewPr>
  <p:slideViewPr>
    <p:cSldViewPr>
      <p:cViewPr varScale="1">
        <p:scale>
          <a:sx n="85" d="100"/>
          <a:sy n="85" d="100"/>
        </p:scale>
        <p:origin x="104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10081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788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1632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849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17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59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10/24/19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71571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10/24/19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1184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10/24/19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57187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10/24/19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6853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10/24/19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2758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10/24/19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91017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10/24/19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2538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10/24/19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8348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10/24/19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22150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10/24/19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4867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10/24/19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63399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10/24/19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23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://www.raspberrypi.org/" TargetMode="External"/><Relationship Id="rId18" Type="http://schemas.openxmlformats.org/officeDocument/2006/relationships/hyperlink" Target="http://www.adafruit.com/" TargetMode="External"/><Relationship Id="rId3" Type="http://schemas.openxmlformats.org/officeDocument/2006/relationships/image" Target="../media/image27.png"/><Relationship Id="rId21" Type="http://schemas.openxmlformats.org/officeDocument/2006/relationships/image" Target="../media/image38.gif"/><Relationship Id="rId7" Type="http://schemas.openxmlformats.org/officeDocument/2006/relationships/hyperlink" Target="http://www.netduino.com/" TargetMode="External"/><Relationship Id="rId12" Type="http://schemas.openxmlformats.org/officeDocument/2006/relationships/image" Target="../media/image33.png"/><Relationship Id="rId17" Type="http://schemas.openxmlformats.org/officeDocument/2006/relationships/image" Target="../media/image36.jpeg"/><Relationship Id="rId25" Type="http://schemas.openxmlformats.org/officeDocument/2006/relationships/image" Target="../media/image41.tiff"/><Relationship Id="rId2" Type="http://schemas.openxmlformats.org/officeDocument/2006/relationships/hyperlink" Target="http://makezine.com/" TargetMode="External"/><Relationship Id="rId16" Type="http://schemas.openxmlformats.org/officeDocument/2006/relationships/hyperlink" Target="https://www.sparkfun.com/" TargetMode="External"/><Relationship Id="rId20" Type="http://schemas.openxmlformats.org/officeDocument/2006/relationships/hyperlink" Target="http://parallax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24" Type="http://schemas.openxmlformats.org/officeDocument/2006/relationships/image" Target="../media/image40.tiff"/><Relationship Id="rId5" Type="http://schemas.openxmlformats.org/officeDocument/2006/relationships/image" Target="../media/image28.png"/><Relationship Id="rId15" Type="http://schemas.openxmlformats.org/officeDocument/2006/relationships/image" Target="../media/image35.png"/><Relationship Id="rId23" Type="http://schemas.openxmlformats.org/officeDocument/2006/relationships/image" Target="../media/image39.png"/><Relationship Id="rId10" Type="http://schemas.openxmlformats.org/officeDocument/2006/relationships/hyperlink" Target="http://beagleboard.org/" TargetMode="External"/><Relationship Id="rId19" Type="http://schemas.openxmlformats.org/officeDocument/2006/relationships/image" Target="../media/image37.jpeg"/><Relationship Id="rId4" Type="http://schemas.openxmlformats.org/officeDocument/2006/relationships/hyperlink" Target="http://www.arduino.cc/" TargetMode="External"/><Relationship Id="rId9" Type="http://schemas.openxmlformats.org/officeDocument/2006/relationships/image" Target="../media/image31.png"/><Relationship Id="rId14" Type="http://schemas.openxmlformats.org/officeDocument/2006/relationships/image" Target="../media/image34.png"/><Relationship Id="rId22" Type="http://schemas.openxmlformats.org/officeDocument/2006/relationships/hyperlink" Target="https://www.tindie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://makerbo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hyperlink" Target="http://corventis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1.jpeg"/><Relationship Id="rId7" Type="http://schemas.openxmlformats.org/officeDocument/2006/relationships/image" Target="../media/image54.jpg"/><Relationship Id="rId2" Type="http://schemas.openxmlformats.org/officeDocument/2006/relationships/hyperlink" Target="http://www.zigbe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p9Mb_0nH61c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portal23/9675045955/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1.tiff"/><Relationship Id="rId7" Type="http://schemas.openxmlformats.org/officeDocument/2006/relationships/image" Target="../media/image59.png"/><Relationship Id="rId12" Type="http://schemas.openxmlformats.org/officeDocument/2006/relationships/image" Target="../media/image6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58.pn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f"/><Relationship Id="rId3" Type="http://schemas.openxmlformats.org/officeDocument/2006/relationships/image" Target="../media/image61.tiff"/><Relationship Id="rId7" Type="http://schemas.openxmlformats.org/officeDocument/2006/relationships/image" Target="../media/image6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avascript.info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pt-BR/docs/Web/JavaScript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oxforddictionaries.com/definition/american_english/Internet-of-thing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hyperlink" Target="https://playcode.io/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isco.com/web/about/ac79/innov/IoE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avascript.info/function-basics" TargetMode="Externa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internetworldstats.com/stats.htm" TargetMode="External"/><Relationship Id="rId2" Type="http://schemas.openxmlformats.org/officeDocument/2006/relationships/hyperlink" Target="http://share.cisco.com/internet-of-thing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tagg.com/" TargetMode="External"/><Relationship Id="rId13" Type="http://schemas.openxmlformats.org/officeDocument/2006/relationships/image" Target="../media/image17.png"/><Relationship Id="rId18" Type="http://schemas.openxmlformats.org/officeDocument/2006/relationships/image" Target="../media/image20.jpeg"/><Relationship Id="rId3" Type="http://schemas.openxmlformats.org/officeDocument/2006/relationships/image" Target="../media/image10.jpeg"/><Relationship Id="rId21" Type="http://schemas.openxmlformats.org/officeDocument/2006/relationships/image" Target="../media/image22.jpeg"/><Relationship Id="rId7" Type="http://schemas.openxmlformats.org/officeDocument/2006/relationships/image" Target="../media/image13.png"/><Relationship Id="rId12" Type="http://schemas.openxmlformats.org/officeDocument/2006/relationships/image" Target="../media/image16.jpg"/><Relationship Id="rId17" Type="http://schemas.openxmlformats.org/officeDocument/2006/relationships/hyperlink" Target="https://buy.garmin.com/en-US/US/cIntoSports-cRunning-p1.html" TargetMode="External"/><Relationship Id="rId25" Type="http://schemas.openxmlformats.org/officeDocument/2006/relationships/image" Target="../media/image25.png"/><Relationship Id="rId2" Type="http://schemas.openxmlformats.org/officeDocument/2006/relationships/hyperlink" Target="http://withings.com/en/bodyanalyzer" TargetMode="External"/><Relationship Id="rId16" Type="http://schemas.openxmlformats.org/officeDocument/2006/relationships/image" Target="../media/image19.jpeg"/><Relationship Id="rId20" Type="http://schemas.openxmlformats.org/officeDocument/2006/relationships/hyperlink" Target="http://hapifor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hyperlink" Target="http://memoto.com/" TargetMode="External"/><Relationship Id="rId24" Type="http://schemas.openxmlformats.org/officeDocument/2006/relationships/image" Target="../media/image24.png"/><Relationship Id="rId5" Type="http://schemas.openxmlformats.org/officeDocument/2006/relationships/hyperlink" Target="http://cubesensors.com/" TargetMode="External"/><Relationship Id="rId15" Type="http://schemas.openxmlformats.org/officeDocument/2006/relationships/image" Target="../media/image18.gif"/><Relationship Id="rId23" Type="http://schemas.openxmlformats.org/officeDocument/2006/relationships/hyperlink" Target="http://thetileapp.com/" TargetMode="External"/><Relationship Id="rId10" Type="http://schemas.openxmlformats.org/officeDocument/2006/relationships/image" Target="../media/image15.png"/><Relationship Id="rId19" Type="http://schemas.openxmlformats.org/officeDocument/2006/relationships/image" Target="../media/image21.jpeg"/><Relationship Id="rId4" Type="http://schemas.openxmlformats.org/officeDocument/2006/relationships/image" Target="../media/image11.jpeg"/><Relationship Id="rId9" Type="http://schemas.openxmlformats.org/officeDocument/2006/relationships/image" Target="../media/image14.jpeg"/><Relationship Id="rId14" Type="http://schemas.openxmlformats.org/officeDocument/2006/relationships/hyperlink" Target="http://fitbit.com/" TargetMode="External"/><Relationship Id="rId22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s9nrm8q5eG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1"/>
          <p:cNvSpPr>
            <a:spLocks noGrp="1"/>
          </p:cNvSpPr>
          <p:nvPr>
            <p:ph type="body" idx="1"/>
          </p:nvPr>
        </p:nvSpPr>
        <p:spPr>
          <a:xfrm>
            <a:off x="1321040" y="5517232"/>
            <a:ext cx="4014157" cy="34824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pt-BR" sz="2000" i="1" dirty="0">
                <a:latin typeface="Calibri" pitchFamily="34" charset="0"/>
              </a:rPr>
              <a:t>Prof. Dr. </a:t>
            </a:r>
            <a:r>
              <a:rPr lang="pt-BR" sz="2000" i="1" dirty="0" err="1">
                <a:latin typeface="Calibri" pitchFamily="34" charset="0"/>
              </a:rPr>
              <a:t>Benevid</a:t>
            </a:r>
            <a:r>
              <a:rPr lang="pt-BR" sz="2000" i="1" dirty="0">
                <a:latin typeface="Calibri" pitchFamily="34" charset="0"/>
              </a:rPr>
              <a:t> Felix Silva</a:t>
            </a:r>
          </a:p>
          <a:p>
            <a:pPr algn="r"/>
            <a:endParaRPr lang="pt-BR" sz="1400" i="1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75902" y="1877502"/>
            <a:ext cx="53285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JAVASCRIT </a:t>
            </a:r>
            <a:r>
              <a:rPr lang="mr-IN" sz="2200" b="1" dirty="0">
                <a:solidFill>
                  <a:schemeClr val="bg1"/>
                </a:solidFill>
              </a:rPr>
              <a:t>–</a:t>
            </a:r>
            <a:r>
              <a:rPr lang="en-US" sz="2200" b="1" dirty="0">
                <a:solidFill>
                  <a:schemeClr val="bg1"/>
                </a:solidFill>
              </a:rPr>
              <a:t> Welcome the web world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21040" y="5860409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>
                <a:latin typeface="Calibri" pitchFamily="34" charset="0"/>
              </a:rPr>
              <a:t>Universidade do Estado de Mato Grosso</a:t>
            </a:r>
          </a:p>
          <a:p>
            <a:r>
              <a:rPr lang="pt-BR" i="1" dirty="0">
                <a:latin typeface="Calibri" pitchFamily="34" charset="0"/>
              </a:rPr>
              <a:t>Sistemas de Informação - Campus de Sinop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44E828-68E2-AE4F-BF97-0F4D64D8A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232" y="347204"/>
            <a:ext cx="1709901" cy="1289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AE487A-4F0A-5544-ABBA-F9C0B5115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29" y="1909040"/>
            <a:ext cx="2391509" cy="932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6AFD0F-9A6E-D347-98A1-B2D18DE8C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382" y="3356992"/>
            <a:ext cx="2133600" cy="9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A57D8B-D1A4-534A-B327-992BB91B6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5373216"/>
            <a:ext cx="1141528" cy="12165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CD011B-05BC-D446-A140-A561921794F3}"/>
              </a:ext>
            </a:extLst>
          </p:cNvPr>
          <p:cNvSpPr txBox="1"/>
          <p:nvPr/>
        </p:nvSpPr>
        <p:spPr>
          <a:xfrm>
            <a:off x="1689941" y="984507"/>
            <a:ext cx="42123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latin typeface="+mn-lt"/>
              </a:rPr>
              <a:t>Desenvolvendo aplicações para a era da Internet das Coisas</a:t>
            </a:r>
          </a:p>
          <a:p>
            <a:endParaRPr lang="pt-BR" sz="4400" dirty="0">
              <a:latin typeface="+mn-lt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REVOLUÇÃO MAKER OU DIY</a:t>
            </a:r>
            <a:br>
              <a:rPr lang="en-US" dirty="0"/>
            </a:br>
            <a:r>
              <a:rPr lang="en-US" sz="2400" dirty="0">
                <a:solidFill>
                  <a:schemeClr val="accent2"/>
                </a:solidFill>
              </a:rPr>
              <a:t>(</a:t>
            </a:r>
            <a:r>
              <a:rPr lang="en-US" sz="2400" dirty="0" err="1">
                <a:solidFill>
                  <a:schemeClr val="accent2"/>
                </a:solidFill>
              </a:rPr>
              <a:t>Faça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você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mesmo</a:t>
            </a:r>
            <a:r>
              <a:rPr lang="en-US" sz="2400" dirty="0">
                <a:solidFill>
                  <a:schemeClr val="accent2"/>
                </a:solidFill>
              </a:rPr>
              <a:t>)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05" y="2005124"/>
            <a:ext cx="1943100" cy="76438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74458" y="3017204"/>
            <a:ext cx="1452130" cy="1288767"/>
            <a:chOff x="478760" y="2660294"/>
            <a:chExt cx="2433750" cy="2159956"/>
          </a:xfrm>
        </p:grpSpPr>
        <p:pic>
          <p:nvPicPr>
            <p:cNvPr id="13" name="Picture 12">
              <a:hlinkClick r:id="rId4"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760" y="2903182"/>
              <a:ext cx="2433750" cy="1917068"/>
            </a:xfrm>
            <a:prstGeom prst="rect">
              <a:avLst/>
            </a:prstGeom>
          </p:spPr>
        </p:pic>
        <p:pic>
          <p:nvPicPr>
            <p:cNvPr id="18" name="Picture 17">
              <a:hlinkClick r:id="rId4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429" y="2660294"/>
              <a:ext cx="546380" cy="372476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504446" y="4413830"/>
            <a:ext cx="1398180" cy="1184742"/>
            <a:chOff x="334225" y="4756603"/>
            <a:chExt cx="2137974" cy="1811603"/>
          </a:xfrm>
        </p:grpSpPr>
        <p:pic>
          <p:nvPicPr>
            <p:cNvPr id="12" name="Picture 11">
              <a:hlinkClick r:id="rId7"/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4225" y="5005589"/>
              <a:ext cx="2137974" cy="15626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18">
              <a:hlinkClick r:id="rId7"/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4225" y="4756603"/>
              <a:ext cx="1151160" cy="229141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2641057" y="2979329"/>
            <a:ext cx="1475003" cy="1216023"/>
            <a:chOff x="3521409" y="2829438"/>
            <a:chExt cx="1966671" cy="1621364"/>
          </a:xfrm>
        </p:grpSpPr>
        <p:pic>
          <p:nvPicPr>
            <p:cNvPr id="14" name="Picture 13">
              <a:hlinkClick r:id="rId10"/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29463" y="3073168"/>
              <a:ext cx="1958617" cy="13776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>
              <a:hlinkClick r:id="rId10"/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21409" y="2829438"/>
              <a:ext cx="1919905" cy="24373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2755619" y="4407561"/>
            <a:ext cx="1325367" cy="1191011"/>
            <a:chOff x="3228451" y="4604918"/>
            <a:chExt cx="1767156" cy="1588015"/>
          </a:xfrm>
        </p:grpSpPr>
        <p:pic>
          <p:nvPicPr>
            <p:cNvPr id="15" name="Picture 14">
              <a:hlinkClick r:id="rId13"/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28451" y="4888340"/>
              <a:ext cx="1767156" cy="13045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>
              <a:hlinkClick r:id="rId13"/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521911" y="4604918"/>
              <a:ext cx="934650" cy="400096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1979535" y="3678739"/>
            <a:ext cx="617654" cy="1190813"/>
            <a:chOff x="2540641" y="3680948"/>
            <a:chExt cx="903129" cy="1741197"/>
          </a:xfrm>
        </p:grpSpPr>
        <p:pic>
          <p:nvPicPr>
            <p:cNvPr id="31" name="Picture 30">
              <a:hlinkClick r:id="rId16"/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93" b="25253"/>
            <a:stretch/>
          </p:blipFill>
          <p:spPr>
            <a:xfrm>
              <a:off x="2575408" y="3680948"/>
              <a:ext cx="833594" cy="403080"/>
            </a:xfrm>
            <a:prstGeom prst="rect">
              <a:avLst/>
            </a:prstGeom>
          </p:spPr>
        </p:pic>
        <p:pic>
          <p:nvPicPr>
            <p:cNvPr id="32" name="Picture 31">
              <a:hlinkClick r:id="rId18"/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408" y="4168522"/>
              <a:ext cx="833594" cy="625195"/>
            </a:xfrm>
            <a:prstGeom prst="rect">
              <a:avLst/>
            </a:prstGeom>
          </p:spPr>
        </p:pic>
        <p:pic>
          <p:nvPicPr>
            <p:cNvPr id="33" name="Picture 32">
              <a:hlinkClick r:id="rId20"/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5408" y="4878211"/>
              <a:ext cx="833594" cy="159083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2540641" y="5121789"/>
              <a:ext cx="903129" cy="300356"/>
              <a:chOff x="2243198" y="4476750"/>
              <a:chExt cx="7160093" cy="2381250"/>
            </a:xfrm>
          </p:grpSpPr>
          <p:pic>
            <p:nvPicPr>
              <p:cNvPr id="37" name="Picture 36">
                <a:hlinkClick r:id="rId22"/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3198" y="4476750"/>
                <a:ext cx="2381250" cy="2381250"/>
              </a:xfrm>
              <a:prstGeom prst="rect">
                <a:avLst/>
              </a:prstGeom>
            </p:spPr>
          </p:pic>
          <p:sp>
            <p:nvSpPr>
              <p:cNvPr id="38" name="Freeform 37">
                <a:hlinkClick r:id="rId22"/>
              </p:cNvPr>
              <p:cNvSpPr/>
              <p:nvPr/>
            </p:nvSpPr>
            <p:spPr>
              <a:xfrm>
                <a:off x="4435462" y="5055138"/>
                <a:ext cx="4967829" cy="1467195"/>
              </a:xfrm>
              <a:custGeom>
                <a:avLst/>
                <a:gdLst/>
                <a:ahLst/>
                <a:cxnLst/>
                <a:rect l="l" t="t" r="r" b="b"/>
                <a:pathLst>
                  <a:path w="2850295" h="841804">
                    <a:moveTo>
                      <a:pt x="1650201" y="360229"/>
                    </a:moveTo>
                    <a:cubicBezTo>
                      <a:pt x="1625533" y="360229"/>
                      <a:pt x="1603858" y="364945"/>
                      <a:pt x="1585175" y="374377"/>
                    </a:cubicBezTo>
                    <a:cubicBezTo>
                      <a:pt x="1566492" y="383809"/>
                      <a:pt x="1550893" y="397231"/>
                      <a:pt x="1538378" y="414644"/>
                    </a:cubicBezTo>
                    <a:cubicBezTo>
                      <a:pt x="1525862" y="432057"/>
                      <a:pt x="1516521" y="453007"/>
                      <a:pt x="1510354" y="477494"/>
                    </a:cubicBezTo>
                    <a:cubicBezTo>
                      <a:pt x="1504187" y="501981"/>
                      <a:pt x="1501103" y="529279"/>
                      <a:pt x="1501103" y="559389"/>
                    </a:cubicBezTo>
                    <a:cubicBezTo>
                      <a:pt x="1501103" y="589499"/>
                      <a:pt x="1504731" y="615799"/>
                      <a:pt x="1511987" y="638291"/>
                    </a:cubicBezTo>
                    <a:cubicBezTo>
                      <a:pt x="1519242" y="660783"/>
                      <a:pt x="1529218" y="679465"/>
                      <a:pt x="1541915" y="694339"/>
                    </a:cubicBezTo>
                    <a:cubicBezTo>
                      <a:pt x="1554612" y="709212"/>
                      <a:pt x="1569667" y="720367"/>
                      <a:pt x="1587080" y="727804"/>
                    </a:cubicBezTo>
                    <a:cubicBezTo>
                      <a:pt x="1604492" y="735241"/>
                      <a:pt x="1623356" y="738959"/>
                      <a:pt x="1643671" y="738959"/>
                    </a:cubicBezTo>
                    <a:cubicBezTo>
                      <a:pt x="1663261" y="738959"/>
                      <a:pt x="1681762" y="734878"/>
                      <a:pt x="1699175" y="726716"/>
                    </a:cubicBezTo>
                    <a:cubicBezTo>
                      <a:pt x="1716588" y="718553"/>
                      <a:pt x="1731824" y="707035"/>
                      <a:pt x="1744884" y="692162"/>
                    </a:cubicBezTo>
                    <a:cubicBezTo>
                      <a:pt x="1757944" y="677289"/>
                      <a:pt x="1768282" y="659059"/>
                      <a:pt x="1775901" y="637475"/>
                    </a:cubicBezTo>
                    <a:cubicBezTo>
                      <a:pt x="1783519" y="615890"/>
                      <a:pt x="1787328" y="591857"/>
                      <a:pt x="1787328" y="565374"/>
                    </a:cubicBezTo>
                    <a:lnTo>
                      <a:pt x="1787328" y="502797"/>
                    </a:lnTo>
                    <a:cubicBezTo>
                      <a:pt x="1787328" y="483207"/>
                      <a:pt x="1783791" y="464706"/>
                      <a:pt x="1776717" y="447293"/>
                    </a:cubicBezTo>
                    <a:cubicBezTo>
                      <a:pt x="1769643" y="429880"/>
                      <a:pt x="1760030" y="414735"/>
                      <a:pt x="1747877" y="401857"/>
                    </a:cubicBezTo>
                    <a:cubicBezTo>
                      <a:pt x="1735724" y="388978"/>
                      <a:pt x="1721304" y="378821"/>
                      <a:pt x="1704617" y="371384"/>
                    </a:cubicBezTo>
                    <a:cubicBezTo>
                      <a:pt x="1687929" y="363947"/>
                      <a:pt x="1669791" y="360229"/>
                      <a:pt x="1650201" y="360229"/>
                    </a:cubicBezTo>
                    <a:close/>
                    <a:moveTo>
                      <a:pt x="2607059" y="355876"/>
                    </a:moveTo>
                    <a:cubicBezTo>
                      <a:pt x="2590009" y="355876"/>
                      <a:pt x="2573957" y="359141"/>
                      <a:pt x="2558902" y="365670"/>
                    </a:cubicBezTo>
                    <a:cubicBezTo>
                      <a:pt x="2543847" y="372200"/>
                      <a:pt x="2530334" y="381451"/>
                      <a:pt x="2518362" y="393422"/>
                    </a:cubicBezTo>
                    <a:cubicBezTo>
                      <a:pt x="2506391" y="405393"/>
                      <a:pt x="2496324" y="419723"/>
                      <a:pt x="2488162" y="436410"/>
                    </a:cubicBezTo>
                    <a:cubicBezTo>
                      <a:pt x="2479999" y="453098"/>
                      <a:pt x="2474286" y="471599"/>
                      <a:pt x="2471021" y="491914"/>
                    </a:cubicBezTo>
                    <a:lnTo>
                      <a:pt x="2725140" y="491914"/>
                    </a:lnTo>
                    <a:cubicBezTo>
                      <a:pt x="2725140" y="472687"/>
                      <a:pt x="2722964" y="454730"/>
                      <a:pt x="2718610" y="438043"/>
                    </a:cubicBezTo>
                    <a:cubicBezTo>
                      <a:pt x="2714257" y="421355"/>
                      <a:pt x="2707274" y="406935"/>
                      <a:pt x="2697661" y="394783"/>
                    </a:cubicBezTo>
                    <a:cubicBezTo>
                      <a:pt x="2688047" y="382630"/>
                      <a:pt x="2675804" y="373107"/>
                      <a:pt x="2660930" y="366214"/>
                    </a:cubicBezTo>
                    <a:cubicBezTo>
                      <a:pt x="2646057" y="359322"/>
                      <a:pt x="2628100" y="355876"/>
                      <a:pt x="2607059" y="355876"/>
                    </a:cubicBezTo>
                    <a:close/>
                    <a:moveTo>
                      <a:pt x="2088137" y="270988"/>
                    </a:moveTo>
                    <a:lnTo>
                      <a:pt x="2213837" y="270988"/>
                    </a:lnTo>
                    <a:lnTo>
                      <a:pt x="2213837" y="828200"/>
                    </a:lnTo>
                    <a:lnTo>
                      <a:pt x="2088137" y="828200"/>
                    </a:lnTo>
                    <a:close/>
                    <a:moveTo>
                      <a:pt x="468887" y="270988"/>
                    </a:moveTo>
                    <a:lnTo>
                      <a:pt x="594587" y="270988"/>
                    </a:lnTo>
                    <a:lnTo>
                      <a:pt x="594587" y="828200"/>
                    </a:lnTo>
                    <a:lnTo>
                      <a:pt x="468887" y="828200"/>
                    </a:lnTo>
                    <a:close/>
                    <a:moveTo>
                      <a:pt x="2607059" y="257384"/>
                    </a:moveTo>
                    <a:cubicBezTo>
                      <a:pt x="2647689" y="257384"/>
                      <a:pt x="2683241" y="263914"/>
                      <a:pt x="2713713" y="276973"/>
                    </a:cubicBezTo>
                    <a:cubicBezTo>
                      <a:pt x="2744186" y="290033"/>
                      <a:pt x="2769489" y="308262"/>
                      <a:pt x="2789622" y="331661"/>
                    </a:cubicBezTo>
                    <a:cubicBezTo>
                      <a:pt x="2809756" y="355059"/>
                      <a:pt x="2824902" y="383174"/>
                      <a:pt x="2835059" y="416004"/>
                    </a:cubicBezTo>
                    <a:cubicBezTo>
                      <a:pt x="2845217" y="448835"/>
                      <a:pt x="2850295" y="484840"/>
                      <a:pt x="2850295" y="524019"/>
                    </a:cubicBezTo>
                    <a:lnTo>
                      <a:pt x="2850295" y="586596"/>
                    </a:lnTo>
                    <a:lnTo>
                      <a:pt x="2471021" y="586596"/>
                    </a:lnTo>
                    <a:cubicBezTo>
                      <a:pt x="2473560" y="637021"/>
                      <a:pt x="2489069" y="675565"/>
                      <a:pt x="2517546" y="702229"/>
                    </a:cubicBezTo>
                    <a:cubicBezTo>
                      <a:pt x="2546023" y="728892"/>
                      <a:pt x="2586381" y="742224"/>
                      <a:pt x="2638620" y="742224"/>
                    </a:cubicBezTo>
                    <a:cubicBezTo>
                      <a:pt x="2669818" y="742224"/>
                      <a:pt x="2700109" y="737236"/>
                      <a:pt x="2729494" y="727260"/>
                    </a:cubicBezTo>
                    <a:cubicBezTo>
                      <a:pt x="2758878" y="717284"/>
                      <a:pt x="2784272" y="704496"/>
                      <a:pt x="2805675" y="688897"/>
                    </a:cubicBezTo>
                    <a:lnTo>
                      <a:pt x="2805675" y="795007"/>
                    </a:lnTo>
                    <a:cubicBezTo>
                      <a:pt x="2798420" y="799723"/>
                      <a:pt x="2788625" y="804802"/>
                      <a:pt x="2776291" y="810243"/>
                    </a:cubicBezTo>
                    <a:cubicBezTo>
                      <a:pt x="2763957" y="815685"/>
                      <a:pt x="2749355" y="820763"/>
                      <a:pt x="2732486" y="825479"/>
                    </a:cubicBezTo>
                    <a:cubicBezTo>
                      <a:pt x="2715618" y="830195"/>
                      <a:pt x="2696663" y="834095"/>
                      <a:pt x="2675622" y="837179"/>
                    </a:cubicBezTo>
                    <a:cubicBezTo>
                      <a:pt x="2654582" y="840262"/>
                      <a:pt x="2632090" y="841804"/>
                      <a:pt x="2608147" y="841804"/>
                    </a:cubicBezTo>
                    <a:cubicBezTo>
                      <a:pt x="2566792" y="841804"/>
                      <a:pt x="2529699" y="835546"/>
                      <a:pt x="2496868" y="823031"/>
                    </a:cubicBezTo>
                    <a:cubicBezTo>
                      <a:pt x="2464038" y="810515"/>
                      <a:pt x="2436195" y="792105"/>
                      <a:pt x="2413341" y="767799"/>
                    </a:cubicBezTo>
                    <a:cubicBezTo>
                      <a:pt x="2390486" y="743494"/>
                      <a:pt x="2372892" y="713475"/>
                      <a:pt x="2360558" y="677742"/>
                    </a:cubicBezTo>
                    <a:cubicBezTo>
                      <a:pt x="2348224" y="642009"/>
                      <a:pt x="2342057" y="601107"/>
                      <a:pt x="2342057" y="555036"/>
                    </a:cubicBezTo>
                    <a:cubicBezTo>
                      <a:pt x="2342057" y="503885"/>
                      <a:pt x="2349947" y="459627"/>
                      <a:pt x="2365727" y="422262"/>
                    </a:cubicBezTo>
                    <a:cubicBezTo>
                      <a:pt x="2381508" y="384897"/>
                      <a:pt x="2402095" y="353971"/>
                      <a:pt x="2427489" y="329484"/>
                    </a:cubicBezTo>
                    <a:cubicBezTo>
                      <a:pt x="2452883" y="304997"/>
                      <a:pt x="2481269" y="286859"/>
                      <a:pt x="2512649" y="275069"/>
                    </a:cubicBezTo>
                    <a:cubicBezTo>
                      <a:pt x="2544028" y="263279"/>
                      <a:pt x="2575498" y="257384"/>
                      <a:pt x="2607059" y="257384"/>
                    </a:cubicBezTo>
                    <a:close/>
                    <a:moveTo>
                      <a:pt x="1072697" y="257384"/>
                    </a:moveTo>
                    <a:cubicBezTo>
                      <a:pt x="1131828" y="257384"/>
                      <a:pt x="1177628" y="276248"/>
                      <a:pt x="1210096" y="313976"/>
                    </a:cubicBezTo>
                    <a:cubicBezTo>
                      <a:pt x="1242563" y="351704"/>
                      <a:pt x="1258797" y="409021"/>
                      <a:pt x="1258797" y="485928"/>
                    </a:cubicBezTo>
                    <a:lnTo>
                      <a:pt x="1258797" y="828200"/>
                    </a:lnTo>
                    <a:lnTo>
                      <a:pt x="1133098" y="828200"/>
                    </a:lnTo>
                    <a:lnTo>
                      <a:pt x="1133098" y="515312"/>
                    </a:lnTo>
                    <a:cubicBezTo>
                      <a:pt x="1133098" y="463074"/>
                      <a:pt x="1124301" y="424167"/>
                      <a:pt x="1106706" y="398592"/>
                    </a:cubicBezTo>
                    <a:cubicBezTo>
                      <a:pt x="1089112" y="373016"/>
                      <a:pt x="1060726" y="360229"/>
                      <a:pt x="1021547" y="360229"/>
                    </a:cubicBezTo>
                    <a:cubicBezTo>
                      <a:pt x="1003045" y="360229"/>
                      <a:pt x="985723" y="363947"/>
                      <a:pt x="969580" y="371384"/>
                    </a:cubicBezTo>
                    <a:cubicBezTo>
                      <a:pt x="953437" y="378821"/>
                      <a:pt x="939470" y="389250"/>
                      <a:pt x="927680" y="402673"/>
                    </a:cubicBezTo>
                    <a:cubicBezTo>
                      <a:pt x="915890" y="416095"/>
                      <a:pt x="906640" y="432057"/>
                      <a:pt x="899928" y="450558"/>
                    </a:cubicBezTo>
                    <a:cubicBezTo>
                      <a:pt x="893217" y="469059"/>
                      <a:pt x="889862" y="489374"/>
                      <a:pt x="889862" y="511503"/>
                    </a:cubicBezTo>
                    <a:lnTo>
                      <a:pt x="889862" y="828200"/>
                    </a:lnTo>
                    <a:lnTo>
                      <a:pt x="764162" y="828200"/>
                    </a:lnTo>
                    <a:lnTo>
                      <a:pt x="764162" y="270988"/>
                    </a:lnTo>
                    <a:lnTo>
                      <a:pt x="889862" y="270988"/>
                    </a:lnTo>
                    <a:lnTo>
                      <a:pt x="889862" y="360229"/>
                    </a:lnTo>
                    <a:lnTo>
                      <a:pt x="892038" y="360229"/>
                    </a:lnTo>
                    <a:cubicBezTo>
                      <a:pt x="914530" y="323226"/>
                      <a:pt x="940921" y="296835"/>
                      <a:pt x="971213" y="281055"/>
                    </a:cubicBezTo>
                    <a:cubicBezTo>
                      <a:pt x="1001504" y="265274"/>
                      <a:pt x="1035332" y="257384"/>
                      <a:pt x="1072697" y="257384"/>
                    </a:cubicBezTo>
                    <a:close/>
                    <a:moveTo>
                      <a:pt x="218749" y="103933"/>
                    </a:moveTo>
                    <a:lnTo>
                      <a:pt x="218749" y="270988"/>
                    </a:lnTo>
                    <a:lnTo>
                      <a:pt x="353155" y="270988"/>
                    </a:lnTo>
                    <a:lnTo>
                      <a:pt x="353155" y="372200"/>
                    </a:lnTo>
                    <a:lnTo>
                      <a:pt x="218749" y="372200"/>
                    </a:lnTo>
                    <a:lnTo>
                      <a:pt x="218749" y="642100"/>
                    </a:lnTo>
                    <a:cubicBezTo>
                      <a:pt x="218749" y="677289"/>
                      <a:pt x="225098" y="702229"/>
                      <a:pt x="237795" y="716921"/>
                    </a:cubicBezTo>
                    <a:cubicBezTo>
                      <a:pt x="250491" y="731613"/>
                      <a:pt x="270444" y="738959"/>
                      <a:pt x="297651" y="738959"/>
                    </a:cubicBezTo>
                    <a:cubicBezTo>
                      <a:pt x="304907" y="738959"/>
                      <a:pt x="314067" y="737417"/>
                      <a:pt x="325131" y="734334"/>
                    </a:cubicBezTo>
                    <a:cubicBezTo>
                      <a:pt x="336196" y="731250"/>
                      <a:pt x="345537" y="727169"/>
                      <a:pt x="353155" y="722090"/>
                    </a:cubicBezTo>
                    <a:lnTo>
                      <a:pt x="353155" y="822759"/>
                    </a:lnTo>
                    <a:cubicBezTo>
                      <a:pt x="348802" y="825298"/>
                      <a:pt x="342907" y="827656"/>
                      <a:pt x="335470" y="829833"/>
                    </a:cubicBezTo>
                    <a:cubicBezTo>
                      <a:pt x="328033" y="832009"/>
                      <a:pt x="319962" y="834005"/>
                      <a:pt x="311255" y="835818"/>
                    </a:cubicBezTo>
                    <a:cubicBezTo>
                      <a:pt x="302549" y="837632"/>
                      <a:pt x="293389" y="839083"/>
                      <a:pt x="283775" y="840172"/>
                    </a:cubicBezTo>
                    <a:cubicBezTo>
                      <a:pt x="274162" y="841260"/>
                      <a:pt x="265002" y="841804"/>
                      <a:pt x="256296" y="841804"/>
                    </a:cubicBezTo>
                    <a:cubicBezTo>
                      <a:pt x="200429" y="841804"/>
                      <a:pt x="159164" y="826658"/>
                      <a:pt x="132501" y="796367"/>
                    </a:cubicBezTo>
                    <a:cubicBezTo>
                      <a:pt x="105837" y="766076"/>
                      <a:pt x="92506" y="722453"/>
                      <a:pt x="92506" y="665499"/>
                    </a:cubicBezTo>
                    <a:lnTo>
                      <a:pt x="92506" y="372200"/>
                    </a:lnTo>
                    <a:lnTo>
                      <a:pt x="0" y="372200"/>
                    </a:lnTo>
                    <a:lnTo>
                      <a:pt x="0" y="270988"/>
                    </a:lnTo>
                    <a:lnTo>
                      <a:pt x="92506" y="270988"/>
                    </a:lnTo>
                    <a:lnTo>
                      <a:pt x="92506" y="142568"/>
                    </a:lnTo>
                    <a:close/>
                    <a:moveTo>
                      <a:pt x="1786240" y="3265"/>
                    </a:moveTo>
                    <a:lnTo>
                      <a:pt x="1911939" y="3265"/>
                    </a:lnTo>
                    <a:lnTo>
                      <a:pt x="1911939" y="828200"/>
                    </a:lnTo>
                    <a:lnTo>
                      <a:pt x="1786240" y="828200"/>
                    </a:lnTo>
                    <a:lnTo>
                      <a:pt x="1786240" y="741136"/>
                    </a:lnTo>
                    <a:lnTo>
                      <a:pt x="1784063" y="741136"/>
                    </a:lnTo>
                    <a:cubicBezTo>
                      <a:pt x="1774994" y="756372"/>
                      <a:pt x="1764564" y="770157"/>
                      <a:pt x="1752774" y="782491"/>
                    </a:cubicBezTo>
                    <a:cubicBezTo>
                      <a:pt x="1740984" y="794826"/>
                      <a:pt x="1727652" y="805346"/>
                      <a:pt x="1712779" y="814052"/>
                    </a:cubicBezTo>
                    <a:cubicBezTo>
                      <a:pt x="1697905" y="822759"/>
                      <a:pt x="1681218" y="829561"/>
                      <a:pt x="1662717" y="834458"/>
                    </a:cubicBezTo>
                    <a:cubicBezTo>
                      <a:pt x="1644216" y="839355"/>
                      <a:pt x="1623719" y="841804"/>
                      <a:pt x="1601228" y="841804"/>
                    </a:cubicBezTo>
                    <a:cubicBezTo>
                      <a:pt x="1568216" y="841804"/>
                      <a:pt x="1537652" y="835818"/>
                      <a:pt x="1509538" y="823847"/>
                    </a:cubicBezTo>
                    <a:cubicBezTo>
                      <a:pt x="1481423" y="811876"/>
                      <a:pt x="1457027" y="794100"/>
                      <a:pt x="1436349" y="770520"/>
                    </a:cubicBezTo>
                    <a:cubicBezTo>
                      <a:pt x="1415671" y="746940"/>
                      <a:pt x="1399528" y="717828"/>
                      <a:pt x="1387920" y="683184"/>
                    </a:cubicBezTo>
                    <a:cubicBezTo>
                      <a:pt x="1376311" y="648539"/>
                      <a:pt x="1370507" y="608544"/>
                      <a:pt x="1370507" y="563198"/>
                    </a:cubicBezTo>
                    <a:cubicBezTo>
                      <a:pt x="1370507" y="516763"/>
                      <a:pt x="1376583" y="474682"/>
                      <a:pt x="1388736" y="436954"/>
                    </a:cubicBezTo>
                    <a:cubicBezTo>
                      <a:pt x="1400889" y="399226"/>
                      <a:pt x="1418120" y="367031"/>
                      <a:pt x="1440430" y="340367"/>
                    </a:cubicBezTo>
                    <a:cubicBezTo>
                      <a:pt x="1462741" y="313704"/>
                      <a:pt x="1489586" y="293207"/>
                      <a:pt x="1520965" y="278878"/>
                    </a:cubicBezTo>
                    <a:cubicBezTo>
                      <a:pt x="1552345" y="264549"/>
                      <a:pt x="1587261" y="257384"/>
                      <a:pt x="1625714" y="257384"/>
                    </a:cubicBezTo>
                    <a:cubicBezTo>
                      <a:pt x="1645304" y="257384"/>
                      <a:pt x="1663261" y="259470"/>
                      <a:pt x="1679586" y="263642"/>
                    </a:cubicBezTo>
                    <a:cubicBezTo>
                      <a:pt x="1695910" y="267813"/>
                      <a:pt x="1710602" y="273618"/>
                      <a:pt x="1723662" y="281055"/>
                    </a:cubicBezTo>
                    <a:cubicBezTo>
                      <a:pt x="1736722" y="288491"/>
                      <a:pt x="1748330" y="297288"/>
                      <a:pt x="1758488" y="307446"/>
                    </a:cubicBezTo>
                    <a:cubicBezTo>
                      <a:pt x="1768645" y="317603"/>
                      <a:pt x="1777170" y="328487"/>
                      <a:pt x="1784063" y="340095"/>
                    </a:cubicBezTo>
                    <a:lnTo>
                      <a:pt x="1786240" y="340095"/>
                    </a:lnTo>
                    <a:close/>
                    <a:moveTo>
                      <a:pt x="2152347" y="0"/>
                    </a:moveTo>
                    <a:cubicBezTo>
                      <a:pt x="2163230" y="0"/>
                      <a:pt x="2173388" y="1904"/>
                      <a:pt x="2182820" y="5713"/>
                    </a:cubicBezTo>
                    <a:cubicBezTo>
                      <a:pt x="2192252" y="9522"/>
                      <a:pt x="2200414" y="14782"/>
                      <a:pt x="2207307" y="21494"/>
                    </a:cubicBezTo>
                    <a:cubicBezTo>
                      <a:pt x="2214200" y="28205"/>
                      <a:pt x="2219641" y="36004"/>
                      <a:pt x="2223631" y="44892"/>
                    </a:cubicBezTo>
                    <a:cubicBezTo>
                      <a:pt x="2227622" y="53780"/>
                      <a:pt x="2229617" y="63484"/>
                      <a:pt x="2229617" y="74004"/>
                    </a:cubicBezTo>
                    <a:cubicBezTo>
                      <a:pt x="2229617" y="83799"/>
                      <a:pt x="2227713" y="93140"/>
                      <a:pt x="2223903" y="102028"/>
                    </a:cubicBezTo>
                    <a:cubicBezTo>
                      <a:pt x="2220094" y="110916"/>
                      <a:pt x="2214744" y="118625"/>
                      <a:pt x="2207851" y="125155"/>
                    </a:cubicBezTo>
                    <a:cubicBezTo>
                      <a:pt x="2200958" y="131685"/>
                      <a:pt x="2192796" y="136854"/>
                      <a:pt x="2183364" y="140663"/>
                    </a:cubicBezTo>
                    <a:cubicBezTo>
                      <a:pt x="2173932" y="144472"/>
                      <a:pt x="2163593" y="146377"/>
                      <a:pt x="2152347" y="146377"/>
                    </a:cubicBezTo>
                    <a:cubicBezTo>
                      <a:pt x="2141464" y="146377"/>
                      <a:pt x="2131307" y="144472"/>
                      <a:pt x="2121875" y="140663"/>
                    </a:cubicBezTo>
                    <a:cubicBezTo>
                      <a:pt x="2112443" y="136854"/>
                      <a:pt x="2104281" y="131685"/>
                      <a:pt x="2097388" y="125155"/>
                    </a:cubicBezTo>
                    <a:cubicBezTo>
                      <a:pt x="2090495" y="118625"/>
                      <a:pt x="2085144" y="110916"/>
                      <a:pt x="2081335" y="102028"/>
                    </a:cubicBezTo>
                    <a:cubicBezTo>
                      <a:pt x="2077526" y="93140"/>
                      <a:pt x="2075622" y="83799"/>
                      <a:pt x="2075622" y="74004"/>
                    </a:cubicBezTo>
                    <a:cubicBezTo>
                      <a:pt x="2075622" y="63484"/>
                      <a:pt x="2077617" y="53689"/>
                      <a:pt x="2081607" y="44620"/>
                    </a:cubicBezTo>
                    <a:cubicBezTo>
                      <a:pt x="2085598" y="35551"/>
                      <a:pt x="2091039" y="27751"/>
                      <a:pt x="2097932" y="21222"/>
                    </a:cubicBezTo>
                    <a:cubicBezTo>
                      <a:pt x="2104825" y="14692"/>
                      <a:pt x="2112896" y="9522"/>
                      <a:pt x="2122147" y="5713"/>
                    </a:cubicBezTo>
                    <a:cubicBezTo>
                      <a:pt x="2131397" y="1904"/>
                      <a:pt x="2141464" y="0"/>
                      <a:pt x="2152347" y="0"/>
                    </a:cubicBezTo>
                    <a:close/>
                    <a:moveTo>
                      <a:pt x="533097" y="0"/>
                    </a:moveTo>
                    <a:cubicBezTo>
                      <a:pt x="543980" y="0"/>
                      <a:pt x="554138" y="1904"/>
                      <a:pt x="563570" y="5713"/>
                    </a:cubicBezTo>
                    <a:cubicBezTo>
                      <a:pt x="573002" y="9522"/>
                      <a:pt x="581164" y="14782"/>
                      <a:pt x="588057" y="21494"/>
                    </a:cubicBezTo>
                    <a:cubicBezTo>
                      <a:pt x="594949" y="28205"/>
                      <a:pt x="600391" y="36004"/>
                      <a:pt x="604381" y="44892"/>
                    </a:cubicBezTo>
                    <a:cubicBezTo>
                      <a:pt x="608372" y="53780"/>
                      <a:pt x="610367" y="63484"/>
                      <a:pt x="610367" y="74004"/>
                    </a:cubicBezTo>
                    <a:cubicBezTo>
                      <a:pt x="610367" y="83799"/>
                      <a:pt x="608463" y="93140"/>
                      <a:pt x="604653" y="102028"/>
                    </a:cubicBezTo>
                    <a:cubicBezTo>
                      <a:pt x="600844" y="110916"/>
                      <a:pt x="595494" y="118625"/>
                      <a:pt x="588601" y="125155"/>
                    </a:cubicBezTo>
                    <a:cubicBezTo>
                      <a:pt x="581708" y="131685"/>
                      <a:pt x="573546" y="136854"/>
                      <a:pt x="564114" y="140663"/>
                    </a:cubicBezTo>
                    <a:cubicBezTo>
                      <a:pt x="554682" y="144472"/>
                      <a:pt x="544343" y="146377"/>
                      <a:pt x="533097" y="146377"/>
                    </a:cubicBezTo>
                    <a:cubicBezTo>
                      <a:pt x="522214" y="146377"/>
                      <a:pt x="512057" y="144472"/>
                      <a:pt x="502625" y="140663"/>
                    </a:cubicBezTo>
                    <a:cubicBezTo>
                      <a:pt x="493193" y="136854"/>
                      <a:pt x="485031" y="131685"/>
                      <a:pt x="478138" y="125155"/>
                    </a:cubicBezTo>
                    <a:cubicBezTo>
                      <a:pt x="471245" y="118625"/>
                      <a:pt x="465895" y="110916"/>
                      <a:pt x="462085" y="102028"/>
                    </a:cubicBezTo>
                    <a:cubicBezTo>
                      <a:pt x="458276" y="93140"/>
                      <a:pt x="456372" y="83799"/>
                      <a:pt x="456372" y="74004"/>
                    </a:cubicBezTo>
                    <a:cubicBezTo>
                      <a:pt x="456372" y="63484"/>
                      <a:pt x="458367" y="53689"/>
                      <a:pt x="462358" y="44620"/>
                    </a:cubicBezTo>
                    <a:cubicBezTo>
                      <a:pt x="466348" y="35551"/>
                      <a:pt x="471790" y="27751"/>
                      <a:pt x="478682" y="21222"/>
                    </a:cubicBezTo>
                    <a:cubicBezTo>
                      <a:pt x="485575" y="14692"/>
                      <a:pt x="493646" y="9522"/>
                      <a:pt x="502897" y="5713"/>
                    </a:cubicBezTo>
                    <a:cubicBezTo>
                      <a:pt x="512148" y="1904"/>
                      <a:pt x="522214" y="0"/>
                      <a:pt x="533097" y="0"/>
                    </a:cubicBezTo>
                    <a:close/>
                  </a:path>
                </a:pathLst>
              </a:custGeom>
              <a:solidFill>
                <a:srgbClr val="0000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195EF89-1CAC-534F-9C0D-94B2E15F156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18440" y="1451232"/>
            <a:ext cx="4642064" cy="4642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EEFC17-1E80-2F40-88A9-5953F8324EB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8177" y="5389574"/>
            <a:ext cx="1858415" cy="132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7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" t="22248" r="655" b="12552"/>
          <a:stretch/>
        </p:blipFill>
        <p:spPr>
          <a:xfrm>
            <a:off x="10025" y="2093976"/>
            <a:ext cx="9158468" cy="40324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3D printing &amp; milling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90BE410-CF87-464F-B6AA-8ABEFDB84F83}"/>
              </a:ext>
            </a:extLst>
          </p:cNvPr>
          <p:cNvSpPr txBox="1">
            <a:spLocks/>
          </p:cNvSpPr>
          <p:nvPr/>
        </p:nvSpPr>
        <p:spPr>
          <a:xfrm>
            <a:off x="838200" y="6370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REVOLUÇÃO da CNC</a:t>
            </a:r>
            <a:br>
              <a:rPr lang="en-US" dirty="0"/>
            </a:br>
            <a:r>
              <a:rPr lang="en-US" sz="2400" dirty="0">
                <a:solidFill>
                  <a:schemeClr val="accent2"/>
                </a:solidFill>
              </a:rPr>
              <a:t>(</a:t>
            </a:r>
            <a:r>
              <a:rPr lang="en-US" sz="2400" dirty="0" err="1">
                <a:solidFill>
                  <a:schemeClr val="accent2"/>
                </a:solidFill>
              </a:rPr>
              <a:t>impressora</a:t>
            </a:r>
            <a:r>
              <a:rPr lang="en-US" sz="2400" dirty="0">
                <a:solidFill>
                  <a:schemeClr val="accent2"/>
                </a:solidFill>
              </a:rPr>
              <a:t> 3d – laser – router)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36B99-3099-B545-B863-869C2DE2B1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28" b="26247"/>
          <a:stretch/>
        </p:blipFill>
        <p:spPr>
          <a:xfrm>
            <a:off x="10025" y="2093975"/>
            <a:ext cx="9144000" cy="4032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B94051-F1C2-3446-B99F-A506F296C2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249" b="3745"/>
          <a:stretch/>
        </p:blipFill>
        <p:spPr>
          <a:xfrm>
            <a:off x="10025" y="2093975"/>
            <a:ext cx="9189999" cy="40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1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Aplicações</a:t>
            </a:r>
            <a:r>
              <a:rPr lang="en-US" dirty="0"/>
              <a:t> para </a:t>
            </a:r>
            <a:r>
              <a:rPr lang="en-US" dirty="0" err="1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855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879231" y="2278636"/>
            <a:ext cx="2489845" cy="3015530"/>
            <a:chOff x="785308" y="1016971"/>
            <a:chExt cx="3679321" cy="44561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2897866" y="2987835"/>
              <a:ext cx="329738" cy="874905"/>
            </a:xfrm>
            <a:prstGeom prst="rect">
              <a:avLst/>
            </a:prstGeom>
            <a:ln w="12700">
              <a:noFill/>
            </a:ln>
          </p:spPr>
        </p:pic>
        <p:grpSp>
          <p:nvGrpSpPr>
            <p:cNvPr id="56" name="Group 55"/>
            <p:cNvGrpSpPr/>
            <p:nvPr/>
          </p:nvGrpSpPr>
          <p:grpSpPr>
            <a:xfrm>
              <a:off x="785308" y="1016971"/>
              <a:ext cx="3679321" cy="4456140"/>
              <a:chOff x="785308" y="1016971"/>
              <a:chExt cx="3679321" cy="4456140"/>
            </a:xfrm>
          </p:grpSpPr>
          <p:sp>
            <p:nvSpPr>
              <p:cNvPr id="7" name="Freeform 6"/>
              <p:cNvSpPr/>
              <p:nvPr/>
            </p:nvSpPr>
            <p:spPr>
              <a:xfrm>
                <a:off x="785308" y="2295861"/>
                <a:ext cx="1493520" cy="3154680"/>
              </a:xfrm>
              <a:custGeom>
                <a:avLst/>
                <a:gdLst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6" fmla="*/ 1493520 w 1493520"/>
                  <a:gd name="connsiteY6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3520" h="3154680">
                    <a:moveTo>
                      <a:pt x="0" y="3154680"/>
                    </a:moveTo>
                    <a:lnTo>
                      <a:pt x="0" y="3078480"/>
                    </a:lnTo>
                    <a:cubicBezTo>
                      <a:pt x="264160" y="2560320"/>
                      <a:pt x="193040" y="2438400"/>
                      <a:pt x="289560" y="2118360"/>
                    </a:cubicBezTo>
                    <a:cubicBezTo>
                      <a:pt x="365760" y="1823720"/>
                      <a:pt x="320040" y="1529080"/>
                      <a:pt x="335280" y="1234440"/>
                    </a:cubicBezTo>
                    <a:cubicBezTo>
                      <a:pt x="391160" y="619760"/>
                      <a:pt x="599440" y="523240"/>
                      <a:pt x="1005840" y="487680"/>
                    </a:cubicBezTo>
                    <a:cubicBezTo>
                      <a:pt x="1244600" y="477520"/>
                      <a:pt x="1468120" y="391160"/>
                      <a:pt x="1493520" y="0"/>
                    </a:cubicBezTo>
                  </a:path>
                </a:pathLst>
              </a:custGeom>
              <a:no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8" name="Freeform 7"/>
              <p:cNvSpPr/>
              <p:nvPr/>
            </p:nvSpPr>
            <p:spPr>
              <a:xfrm flipH="1">
                <a:off x="2971109" y="2295861"/>
                <a:ext cx="1493520" cy="3154680"/>
              </a:xfrm>
              <a:custGeom>
                <a:avLst/>
                <a:gdLst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6" fmla="*/ 1493520 w 1493520"/>
                  <a:gd name="connsiteY6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3520" h="3154680">
                    <a:moveTo>
                      <a:pt x="0" y="3154680"/>
                    </a:moveTo>
                    <a:lnTo>
                      <a:pt x="0" y="3078480"/>
                    </a:lnTo>
                    <a:cubicBezTo>
                      <a:pt x="264160" y="2560320"/>
                      <a:pt x="193040" y="2438400"/>
                      <a:pt x="289560" y="2118360"/>
                    </a:cubicBezTo>
                    <a:cubicBezTo>
                      <a:pt x="365760" y="1823720"/>
                      <a:pt x="320040" y="1529080"/>
                      <a:pt x="335280" y="1234440"/>
                    </a:cubicBezTo>
                    <a:cubicBezTo>
                      <a:pt x="391160" y="619760"/>
                      <a:pt x="599440" y="523240"/>
                      <a:pt x="1005840" y="487680"/>
                    </a:cubicBezTo>
                    <a:cubicBezTo>
                      <a:pt x="1244600" y="477520"/>
                      <a:pt x="1468120" y="391160"/>
                      <a:pt x="1493520" y="0"/>
                    </a:cubicBezTo>
                  </a:path>
                </a:pathLst>
              </a:custGeom>
              <a:no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1405133" y="4599150"/>
                <a:ext cx="319072" cy="873961"/>
              </a:xfrm>
              <a:custGeom>
                <a:avLst/>
                <a:gdLst>
                  <a:gd name="connsiteX0" fmla="*/ 0 w 312517"/>
                  <a:gd name="connsiteY0" fmla="*/ 844952 h 879676"/>
                  <a:gd name="connsiteX1" fmla="*/ 0 w 312517"/>
                  <a:gd name="connsiteY1" fmla="*/ 844952 h 879676"/>
                  <a:gd name="connsiteX2" fmla="*/ 57874 w 312517"/>
                  <a:gd name="connsiteY2" fmla="*/ 717630 h 879676"/>
                  <a:gd name="connsiteX3" fmla="*/ 69448 w 312517"/>
                  <a:gd name="connsiteY3" fmla="*/ 555584 h 879676"/>
                  <a:gd name="connsiteX4" fmla="*/ 69448 w 312517"/>
                  <a:gd name="connsiteY4" fmla="*/ 428263 h 879676"/>
                  <a:gd name="connsiteX5" fmla="*/ 243069 w 312517"/>
                  <a:gd name="connsiteY5" fmla="*/ 0 h 879676"/>
                  <a:gd name="connsiteX6" fmla="*/ 312517 w 312517"/>
                  <a:gd name="connsiteY6" fmla="*/ 289367 h 879676"/>
                  <a:gd name="connsiteX7" fmla="*/ 266218 w 312517"/>
                  <a:gd name="connsiteY7" fmla="*/ 879676 h 879676"/>
                  <a:gd name="connsiteX8" fmla="*/ 266218 w 312517"/>
                  <a:gd name="connsiteY8" fmla="*/ 879676 h 879676"/>
                  <a:gd name="connsiteX9" fmla="*/ 266218 w 312517"/>
                  <a:gd name="connsiteY9" fmla="*/ 879676 h 879676"/>
                  <a:gd name="connsiteX10" fmla="*/ 266218 w 312517"/>
                  <a:gd name="connsiteY10" fmla="*/ 879676 h 879676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306223 w 312517"/>
                  <a:gd name="connsiteY9" fmla="*/ 887296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300508 w 312517"/>
                  <a:gd name="connsiteY8" fmla="*/ 87396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0" fmla="*/ 0 w 312517"/>
                  <a:gd name="connsiteY0" fmla="*/ 869717 h 940172"/>
                  <a:gd name="connsiteX1" fmla="*/ 0 w 312517"/>
                  <a:gd name="connsiteY1" fmla="*/ 869717 h 940172"/>
                  <a:gd name="connsiteX2" fmla="*/ 57874 w 312517"/>
                  <a:gd name="connsiteY2" fmla="*/ 742395 h 940172"/>
                  <a:gd name="connsiteX3" fmla="*/ 69448 w 312517"/>
                  <a:gd name="connsiteY3" fmla="*/ 453028 h 940172"/>
                  <a:gd name="connsiteX4" fmla="*/ 241164 w 312517"/>
                  <a:gd name="connsiteY4" fmla="*/ 0 h 940172"/>
                  <a:gd name="connsiteX5" fmla="*/ 312517 w 312517"/>
                  <a:gd name="connsiteY5" fmla="*/ 314132 h 940172"/>
                  <a:gd name="connsiteX6" fmla="*/ 266218 w 312517"/>
                  <a:gd name="connsiteY6" fmla="*/ 904441 h 940172"/>
                  <a:gd name="connsiteX7" fmla="*/ 294793 w 312517"/>
                  <a:gd name="connsiteY7" fmla="*/ 870151 h 940172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0" fmla="*/ 0 w 312517"/>
                  <a:gd name="connsiteY0" fmla="*/ 869717 h 873961"/>
                  <a:gd name="connsiteX1" fmla="*/ 0 w 312517"/>
                  <a:gd name="connsiteY1" fmla="*/ 869717 h 873961"/>
                  <a:gd name="connsiteX2" fmla="*/ 57874 w 312517"/>
                  <a:gd name="connsiteY2" fmla="*/ 742395 h 873961"/>
                  <a:gd name="connsiteX3" fmla="*/ 69448 w 312517"/>
                  <a:gd name="connsiteY3" fmla="*/ 453028 h 873961"/>
                  <a:gd name="connsiteX4" fmla="*/ 241164 w 312517"/>
                  <a:gd name="connsiteY4" fmla="*/ 0 h 873961"/>
                  <a:gd name="connsiteX5" fmla="*/ 312517 w 312517"/>
                  <a:gd name="connsiteY5" fmla="*/ 314132 h 873961"/>
                  <a:gd name="connsiteX6" fmla="*/ 289078 w 312517"/>
                  <a:gd name="connsiteY6" fmla="*/ 873961 h 873961"/>
                  <a:gd name="connsiteX0" fmla="*/ 0 w 319072"/>
                  <a:gd name="connsiteY0" fmla="*/ 869717 h 873961"/>
                  <a:gd name="connsiteX1" fmla="*/ 0 w 319072"/>
                  <a:gd name="connsiteY1" fmla="*/ 869717 h 873961"/>
                  <a:gd name="connsiteX2" fmla="*/ 57874 w 319072"/>
                  <a:gd name="connsiteY2" fmla="*/ 742395 h 873961"/>
                  <a:gd name="connsiteX3" fmla="*/ 69448 w 319072"/>
                  <a:gd name="connsiteY3" fmla="*/ 453028 h 873961"/>
                  <a:gd name="connsiteX4" fmla="*/ 241164 w 319072"/>
                  <a:gd name="connsiteY4" fmla="*/ 0 h 873961"/>
                  <a:gd name="connsiteX5" fmla="*/ 312517 w 319072"/>
                  <a:gd name="connsiteY5" fmla="*/ 314132 h 873961"/>
                  <a:gd name="connsiteX6" fmla="*/ 289078 w 319072"/>
                  <a:gd name="connsiteY6" fmla="*/ 873961 h 873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9072" h="873961">
                    <a:moveTo>
                      <a:pt x="0" y="869717"/>
                    </a:moveTo>
                    <a:lnTo>
                      <a:pt x="0" y="869717"/>
                    </a:lnTo>
                    <a:cubicBezTo>
                      <a:pt x="19291" y="827276"/>
                      <a:pt x="22234" y="829225"/>
                      <a:pt x="57874" y="742395"/>
                    </a:cubicBezTo>
                    <a:cubicBezTo>
                      <a:pt x="91111" y="661420"/>
                      <a:pt x="65590" y="549484"/>
                      <a:pt x="69448" y="453028"/>
                    </a:cubicBezTo>
                    <a:cubicBezTo>
                      <a:pt x="67632" y="378219"/>
                      <a:pt x="168685" y="149104"/>
                      <a:pt x="241164" y="0"/>
                    </a:cubicBezTo>
                    <a:lnTo>
                      <a:pt x="312517" y="314132"/>
                    </a:lnTo>
                    <a:cubicBezTo>
                      <a:pt x="335184" y="419462"/>
                      <a:pt x="292032" y="781291"/>
                      <a:pt x="289078" y="873961"/>
                    </a:cubicBezTo>
                  </a:path>
                </a:pathLst>
              </a:custGeom>
              <a:no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" name="Freeform 9"/>
              <p:cNvSpPr/>
              <p:nvPr/>
            </p:nvSpPr>
            <p:spPr>
              <a:xfrm flipH="1">
                <a:off x="3523981" y="4599150"/>
                <a:ext cx="319072" cy="873961"/>
              </a:xfrm>
              <a:custGeom>
                <a:avLst/>
                <a:gdLst>
                  <a:gd name="connsiteX0" fmla="*/ 0 w 312517"/>
                  <a:gd name="connsiteY0" fmla="*/ 844952 h 879676"/>
                  <a:gd name="connsiteX1" fmla="*/ 0 w 312517"/>
                  <a:gd name="connsiteY1" fmla="*/ 844952 h 879676"/>
                  <a:gd name="connsiteX2" fmla="*/ 57874 w 312517"/>
                  <a:gd name="connsiteY2" fmla="*/ 717630 h 879676"/>
                  <a:gd name="connsiteX3" fmla="*/ 69448 w 312517"/>
                  <a:gd name="connsiteY3" fmla="*/ 555584 h 879676"/>
                  <a:gd name="connsiteX4" fmla="*/ 69448 w 312517"/>
                  <a:gd name="connsiteY4" fmla="*/ 428263 h 879676"/>
                  <a:gd name="connsiteX5" fmla="*/ 243069 w 312517"/>
                  <a:gd name="connsiteY5" fmla="*/ 0 h 879676"/>
                  <a:gd name="connsiteX6" fmla="*/ 312517 w 312517"/>
                  <a:gd name="connsiteY6" fmla="*/ 289367 h 879676"/>
                  <a:gd name="connsiteX7" fmla="*/ 266218 w 312517"/>
                  <a:gd name="connsiteY7" fmla="*/ 879676 h 879676"/>
                  <a:gd name="connsiteX8" fmla="*/ 266218 w 312517"/>
                  <a:gd name="connsiteY8" fmla="*/ 879676 h 879676"/>
                  <a:gd name="connsiteX9" fmla="*/ 266218 w 312517"/>
                  <a:gd name="connsiteY9" fmla="*/ 879676 h 879676"/>
                  <a:gd name="connsiteX10" fmla="*/ 266218 w 312517"/>
                  <a:gd name="connsiteY10" fmla="*/ 879676 h 879676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306223 w 312517"/>
                  <a:gd name="connsiteY9" fmla="*/ 887296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300508 w 312517"/>
                  <a:gd name="connsiteY8" fmla="*/ 87396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0" fmla="*/ 0 w 312517"/>
                  <a:gd name="connsiteY0" fmla="*/ 869717 h 940172"/>
                  <a:gd name="connsiteX1" fmla="*/ 0 w 312517"/>
                  <a:gd name="connsiteY1" fmla="*/ 869717 h 940172"/>
                  <a:gd name="connsiteX2" fmla="*/ 57874 w 312517"/>
                  <a:gd name="connsiteY2" fmla="*/ 742395 h 940172"/>
                  <a:gd name="connsiteX3" fmla="*/ 69448 w 312517"/>
                  <a:gd name="connsiteY3" fmla="*/ 453028 h 940172"/>
                  <a:gd name="connsiteX4" fmla="*/ 241164 w 312517"/>
                  <a:gd name="connsiteY4" fmla="*/ 0 h 940172"/>
                  <a:gd name="connsiteX5" fmla="*/ 312517 w 312517"/>
                  <a:gd name="connsiteY5" fmla="*/ 314132 h 940172"/>
                  <a:gd name="connsiteX6" fmla="*/ 266218 w 312517"/>
                  <a:gd name="connsiteY6" fmla="*/ 904441 h 940172"/>
                  <a:gd name="connsiteX7" fmla="*/ 294793 w 312517"/>
                  <a:gd name="connsiteY7" fmla="*/ 870151 h 940172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0" fmla="*/ 0 w 312517"/>
                  <a:gd name="connsiteY0" fmla="*/ 869717 h 873961"/>
                  <a:gd name="connsiteX1" fmla="*/ 0 w 312517"/>
                  <a:gd name="connsiteY1" fmla="*/ 869717 h 873961"/>
                  <a:gd name="connsiteX2" fmla="*/ 57874 w 312517"/>
                  <a:gd name="connsiteY2" fmla="*/ 742395 h 873961"/>
                  <a:gd name="connsiteX3" fmla="*/ 69448 w 312517"/>
                  <a:gd name="connsiteY3" fmla="*/ 453028 h 873961"/>
                  <a:gd name="connsiteX4" fmla="*/ 241164 w 312517"/>
                  <a:gd name="connsiteY4" fmla="*/ 0 h 873961"/>
                  <a:gd name="connsiteX5" fmla="*/ 312517 w 312517"/>
                  <a:gd name="connsiteY5" fmla="*/ 314132 h 873961"/>
                  <a:gd name="connsiteX6" fmla="*/ 289078 w 312517"/>
                  <a:gd name="connsiteY6" fmla="*/ 873961 h 873961"/>
                  <a:gd name="connsiteX0" fmla="*/ 0 w 319072"/>
                  <a:gd name="connsiteY0" fmla="*/ 869717 h 873961"/>
                  <a:gd name="connsiteX1" fmla="*/ 0 w 319072"/>
                  <a:gd name="connsiteY1" fmla="*/ 869717 h 873961"/>
                  <a:gd name="connsiteX2" fmla="*/ 57874 w 319072"/>
                  <a:gd name="connsiteY2" fmla="*/ 742395 h 873961"/>
                  <a:gd name="connsiteX3" fmla="*/ 69448 w 319072"/>
                  <a:gd name="connsiteY3" fmla="*/ 453028 h 873961"/>
                  <a:gd name="connsiteX4" fmla="*/ 241164 w 319072"/>
                  <a:gd name="connsiteY4" fmla="*/ 0 h 873961"/>
                  <a:gd name="connsiteX5" fmla="*/ 312517 w 319072"/>
                  <a:gd name="connsiteY5" fmla="*/ 314132 h 873961"/>
                  <a:gd name="connsiteX6" fmla="*/ 289078 w 319072"/>
                  <a:gd name="connsiteY6" fmla="*/ 873961 h 873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9072" h="873961">
                    <a:moveTo>
                      <a:pt x="0" y="869717"/>
                    </a:moveTo>
                    <a:lnTo>
                      <a:pt x="0" y="869717"/>
                    </a:lnTo>
                    <a:cubicBezTo>
                      <a:pt x="19291" y="827276"/>
                      <a:pt x="22234" y="829225"/>
                      <a:pt x="57874" y="742395"/>
                    </a:cubicBezTo>
                    <a:cubicBezTo>
                      <a:pt x="91111" y="661420"/>
                      <a:pt x="65590" y="549484"/>
                      <a:pt x="69448" y="453028"/>
                    </a:cubicBezTo>
                    <a:cubicBezTo>
                      <a:pt x="67632" y="378219"/>
                      <a:pt x="168685" y="149104"/>
                      <a:pt x="241164" y="0"/>
                    </a:cubicBezTo>
                    <a:lnTo>
                      <a:pt x="312517" y="314132"/>
                    </a:lnTo>
                    <a:cubicBezTo>
                      <a:pt x="335184" y="419462"/>
                      <a:pt x="292032" y="781291"/>
                      <a:pt x="289078" y="873961"/>
                    </a:cubicBezTo>
                  </a:path>
                </a:pathLst>
              </a:custGeom>
              <a:no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2043822" y="1016971"/>
                <a:ext cx="1162106" cy="1539256"/>
                <a:chOff x="5419034" y="49530"/>
                <a:chExt cx="1112230" cy="1539256"/>
              </a:xfrm>
            </p:grpSpPr>
            <p:sp>
              <p:nvSpPr>
                <p:cNvPr id="12" name="Freeform 11"/>
                <p:cNvSpPr/>
                <p:nvPr/>
              </p:nvSpPr>
              <p:spPr>
                <a:xfrm>
                  <a:off x="5419034" y="49530"/>
                  <a:ext cx="570285" cy="1539256"/>
                </a:xfrm>
                <a:custGeom>
                  <a:avLst/>
                  <a:gdLst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5" fmla="*/ 560070 w 567690"/>
                    <a:gd name="connsiteY5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60"/>
                    <a:gd name="connsiteX1" fmla="*/ 166425 w 570285"/>
                    <a:gd name="connsiteY1" fmla="*/ 1059180 h 1539260"/>
                    <a:gd name="connsiteX2" fmla="*/ 2595 w 570285"/>
                    <a:gd name="connsiteY2" fmla="*/ 826770 h 1539260"/>
                    <a:gd name="connsiteX3" fmla="*/ 52125 w 570285"/>
                    <a:gd name="connsiteY3" fmla="*/ 617220 h 1539260"/>
                    <a:gd name="connsiteX4" fmla="*/ 562665 w 570285"/>
                    <a:gd name="connsiteY4" fmla="*/ 0 h 1539260"/>
                    <a:gd name="connsiteX0" fmla="*/ 570285 w 570285"/>
                    <a:gd name="connsiteY0" fmla="*/ 1539240 h 1539256"/>
                    <a:gd name="connsiteX1" fmla="*/ 166425 w 570285"/>
                    <a:gd name="connsiteY1" fmla="*/ 1059180 h 1539256"/>
                    <a:gd name="connsiteX2" fmla="*/ 2595 w 570285"/>
                    <a:gd name="connsiteY2" fmla="*/ 826770 h 1539256"/>
                    <a:gd name="connsiteX3" fmla="*/ 52125 w 570285"/>
                    <a:gd name="connsiteY3" fmla="*/ 617220 h 1539256"/>
                    <a:gd name="connsiteX4" fmla="*/ 562665 w 570285"/>
                    <a:gd name="connsiteY4" fmla="*/ 0 h 1539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285" h="1539256">
                      <a:moveTo>
                        <a:pt x="570285" y="1539240"/>
                      </a:moveTo>
                      <a:cubicBezTo>
                        <a:pt x="351845" y="1541780"/>
                        <a:pt x="161345" y="1247140"/>
                        <a:pt x="166425" y="1059180"/>
                      </a:cubicBezTo>
                      <a:cubicBezTo>
                        <a:pt x="25455" y="1057910"/>
                        <a:pt x="3865" y="881380"/>
                        <a:pt x="2595" y="826770"/>
                      </a:cubicBezTo>
                      <a:cubicBezTo>
                        <a:pt x="-7565" y="753110"/>
                        <a:pt x="12755" y="622300"/>
                        <a:pt x="52125" y="617220"/>
                      </a:cubicBezTo>
                      <a:cubicBezTo>
                        <a:pt x="39425" y="85090"/>
                        <a:pt x="190555" y="10160"/>
                        <a:pt x="562665" y="0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3" name="Freeform 12"/>
                <p:cNvSpPr/>
                <p:nvPr/>
              </p:nvSpPr>
              <p:spPr>
                <a:xfrm flipH="1">
                  <a:off x="5960979" y="49530"/>
                  <a:ext cx="570285" cy="1539256"/>
                </a:xfrm>
                <a:custGeom>
                  <a:avLst/>
                  <a:gdLst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5" fmla="*/ 560070 w 567690"/>
                    <a:gd name="connsiteY5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60"/>
                    <a:gd name="connsiteX1" fmla="*/ 166425 w 570285"/>
                    <a:gd name="connsiteY1" fmla="*/ 1059180 h 1539260"/>
                    <a:gd name="connsiteX2" fmla="*/ 2595 w 570285"/>
                    <a:gd name="connsiteY2" fmla="*/ 826770 h 1539260"/>
                    <a:gd name="connsiteX3" fmla="*/ 52125 w 570285"/>
                    <a:gd name="connsiteY3" fmla="*/ 617220 h 1539260"/>
                    <a:gd name="connsiteX4" fmla="*/ 562665 w 570285"/>
                    <a:gd name="connsiteY4" fmla="*/ 0 h 1539260"/>
                    <a:gd name="connsiteX0" fmla="*/ 570285 w 570285"/>
                    <a:gd name="connsiteY0" fmla="*/ 1539240 h 1539256"/>
                    <a:gd name="connsiteX1" fmla="*/ 166425 w 570285"/>
                    <a:gd name="connsiteY1" fmla="*/ 1059180 h 1539256"/>
                    <a:gd name="connsiteX2" fmla="*/ 2595 w 570285"/>
                    <a:gd name="connsiteY2" fmla="*/ 826770 h 1539256"/>
                    <a:gd name="connsiteX3" fmla="*/ 52125 w 570285"/>
                    <a:gd name="connsiteY3" fmla="*/ 617220 h 1539256"/>
                    <a:gd name="connsiteX4" fmla="*/ 562665 w 570285"/>
                    <a:gd name="connsiteY4" fmla="*/ 0 h 1539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285" h="1539256">
                      <a:moveTo>
                        <a:pt x="570285" y="1539240"/>
                      </a:moveTo>
                      <a:cubicBezTo>
                        <a:pt x="351845" y="1541780"/>
                        <a:pt x="161345" y="1247140"/>
                        <a:pt x="166425" y="1059180"/>
                      </a:cubicBezTo>
                      <a:cubicBezTo>
                        <a:pt x="25455" y="1057910"/>
                        <a:pt x="3865" y="881380"/>
                        <a:pt x="2595" y="826770"/>
                      </a:cubicBezTo>
                      <a:cubicBezTo>
                        <a:pt x="-7565" y="753110"/>
                        <a:pt x="12755" y="622300"/>
                        <a:pt x="52125" y="617220"/>
                      </a:cubicBezTo>
                      <a:cubicBezTo>
                        <a:pt x="39425" y="85090"/>
                        <a:pt x="190555" y="10160"/>
                        <a:pt x="562665" y="0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05695" y="1673011"/>
            <a:ext cx="732612" cy="1943864"/>
          </a:xfrm>
          <a:prstGeom prst="rect">
            <a:avLst/>
          </a:prstGeom>
        </p:spPr>
      </p:pic>
      <p:sp>
        <p:nvSpPr>
          <p:cNvPr id="17" name="RSS Icon"/>
          <p:cNvSpPr>
            <a:spLocks noChangeAspect="1"/>
          </p:cNvSpPr>
          <p:nvPr/>
        </p:nvSpPr>
        <p:spPr>
          <a:xfrm rot="2700000" flipH="1">
            <a:off x="4218893" y="3723581"/>
            <a:ext cx="706214" cy="709542"/>
          </a:xfrm>
          <a:custGeom>
            <a:avLst/>
            <a:gdLst/>
            <a:ahLst/>
            <a:cxnLst/>
            <a:rect l="l" t="t" r="r" b="b"/>
            <a:pathLst>
              <a:path w="1853184" h="1861917">
                <a:moveTo>
                  <a:pt x="1611816" y="1378660"/>
                </a:moveTo>
                <a:cubicBezTo>
                  <a:pt x="1478512" y="1378660"/>
                  <a:pt x="1370448" y="1486724"/>
                  <a:pt x="1370448" y="1620028"/>
                </a:cubicBezTo>
                <a:cubicBezTo>
                  <a:pt x="1370448" y="1753332"/>
                  <a:pt x="1478512" y="1861396"/>
                  <a:pt x="1611816" y="1861396"/>
                </a:cubicBezTo>
                <a:cubicBezTo>
                  <a:pt x="1745120" y="1861396"/>
                  <a:pt x="1853184" y="1753332"/>
                  <a:pt x="1853184" y="1620028"/>
                </a:cubicBezTo>
                <a:cubicBezTo>
                  <a:pt x="1853184" y="1486724"/>
                  <a:pt x="1745120" y="1378660"/>
                  <a:pt x="1611816" y="1378660"/>
                </a:cubicBezTo>
                <a:close/>
                <a:moveTo>
                  <a:pt x="1828694" y="717181"/>
                </a:moveTo>
                <a:cubicBezTo>
                  <a:pt x="1214823" y="717181"/>
                  <a:pt x="717183" y="1214821"/>
                  <a:pt x="717183" y="1828692"/>
                </a:cubicBezTo>
                <a:lnTo>
                  <a:pt x="718860" y="1861917"/>
                </a:lnTo>
                <a:lnTo>
                  <a:pt x="1080773" y="1861917"/>
                </a:lnTo>
                <a:cubicBezTo>
                  <a:pt x="1079842" y="1855230"/>
                  <a:pt x="1079755" y="1848502"/>
                  <a:pt x="1079755" y="1841753"/>
                </a:cubicBezTo>
                <a:cubicBezTo>
                  <a:pt x="1079755" y="1420912"/>
                  <a:pt x="1420914" y="1079753"/>
                  <a:pt x="1841755" y="1079753"/>
                </a:cubicBezTo>
                <a:lnTo>
                  <a:pt x="1853184" y="1080330"/>
                </a:lnTo>
                <a:lnTo>
                  <a:pt x="1853184" y="718418"/>
                </a:lnTo>
                <a:cubicBezTo>
                  <a:pt x="1845056" y="717270"/>
                  <a:pt x="1836885" y="717181"/>
                  <a:pt x="1828694" y="717181"/>
                </a:cubicBezTo>
                <a:close/>
                <a:moveTo>
                  <a:pt x="1841754" y="0"/>
                </a:moveTo>
                <a:cubicBezTo>
                  <a:pt x="824581" y="0"/>
                  <a:pt x="0" y="824581"/>
                  <a:pt x="0" y="1841754"/>
                </a:cubicBezTo>
                <a:lnTo>
                  <a:pt x="1018" y="1861917"/>
                </a:lnTo>
                <a:lnTo>
                  <a:pt x="367540" y="1861917"/>
                </a:lnTo>
                <a:cubicBezTo>
                  <a:pt x="366567" y="1855215"/>
                  <a:pt x="366522" y="1848490"/>
                  <a:pt x="366522" y="1841754"/>
                </a:cubicBezTo>
                <a:cubicBezTo>
                  <a:pt x="366522" y="1027006"/>
                  <a:pt x="1027006" y="366522"/>
                  <a:pt x="1841754" y="366522"/>
                </a:cubicBezTo>
                <a:lnTo>
                  <a:pt x="1853184" y="367099"/>
                </a:lnTo>
                <a:lnTo>
                  <a:pt x="1853184" y="577"/>
                </a:lnTo>
                <a:cubicBezTo>
                  <a:pt x="1849379" y="12"/>
                  <a:pt x="1845568" y="0"/>
                  <a:pt x="1841754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" name="Group 1"/>
          <p:cNvGrpSpPr/>
          <p:nvPr/>
        </p:nvGrpSpPr>
        <p:grpSpPr>
          <a:xfrm>
            <a:off x="4862856" y="3982768"/>
            <a:ext cx="976703" cy="165251"/>
            <a:chOff x="3886200" y="5532120"/>
            <a:chExt cx="6035040" cy="1021080"/>
          </a:xfrm>
        </p:grpSpPr>
        <p:sp>
          <p:nvSpPr>
            <p:cNvPr id="58" name="Freeform 57"/>
            <p:cNvSpPr/>
            <p:nvPr/>
          </p:nvSpPr>
          <p:spPr>
            <a:xfrm>
              <a:off x="3886200" y="5532120"/>
              <a:ext cx="1508760" cy="1021080"/>
            </a:xfrm>
            <a:custGeom>
              <a:avLst/>
              <a:gdLst>
                <a:gd name="connsiteX0" fmla="*/ 0 w 1508760"/>
                <a:gd name="connsiteY0" fmla="*/ 762000 h 1021080"/>
                <a:gd name="connsiteX1" fmla="*/ 167640 w 1508760"/>
                <a:gd name="connsiteY1" fmla="*/ 701040 h 1021080"/>
                <a:gd name="connsiteX2" fmla="*/ 381000 w 1508760"/>
                <a:gd name="connsiteY2" fmla="*/ 533400 h 1021080"/>
                <a:gd name="connsiteX3" fmla="*/ 472440 w 1508760"/>
                <a:gd name="connsiteY3" fmla="*/ 807720 h 1021080"/>
                <a:gd name="connsiteX4" fmla="*/ 579120 w 1508760"/>
                <a:gd name="connsiteY4" fmla="*/ 777240 h 1021080"/>
                <a:gd name="connsiteX5" fmla="*/ 777240 w 1508760"/>
                <a:gd name="connsiteY5" fmla="*/ 746760 h 1021080"/>
                <a:gd name="connsiteX6" fmla="*/ 899160 w 1508760"/>
                <a:gd name="connsiteY6" fmla="*/ 731520 h 1021080"/>
                <a:gd name="connsiteX7" fmla="*/ 1051560 w 1508760"/>
                <a:gd name="connsiteY7" fmla="*/ 716280 h 1021080"/>
                <a:gd name="connsiteX8" fmla="*/ 1188720 w 1508760"/>
                <a:gd name="connsiteY8" fmla="*/ 685800 h 1021080"/>
                <a:gd name="connsiteX9" fmla="*/ 1310640 w 1508760"/>
                <a:gd name="connsiteY9" fmla="*/ 670560 h 1021080"/>
                <a:gd name="connsiteX10" fmla="*/ 1402080 w 1508760"/>
                <a:gd name="connsiteY10" fmla="*/ 0 h 1021080"/>
                <a:gd name="connsiteX11" fmla="*/ 1356360 w 1508760"/>
                <a:gd name="connsiteY11" fmla="*/ 1021080 h 1021080"/>
                <a:gd name="connsiteX12" fmla="*/ 1508760 w 1508760"/>
                <a:gd name="connsiteY12" fmla="*/ 762000 h 1021080"/>
                <a:gd name="connsiteX13" fmla="*/ 1508760 w 1508760"/>
                <a:gd name="connsiteY13" fmla="*/ 762000 h 10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8760" h="1021080">
                  <a:moveTo>
                    <a:pt x="0" y="762000"/>
                  </a:moveTo>
                  <a:lnTo>
                    <a:pt x="167640" y="701040"/>
                  </a:lnTo>
                  <a:lnTo>
                    <a:pt x="381000" y="533400"/>
                  </a:lnTo>
                  <a:lnTo>
                    <a:pt x="472440" y="807720"/>
                  </a:lnTo>
                  <a:lnTo>
                    <a:pt x="579120" y="777240"/>
                  </a:lnTo>
                  <a:lnTo>
                    <a:pt x="777240" y="746760"/>
                  </a:lnTo>
                  <a:lnTo>
                    <a:pt x="899160" y="731520"/>
                  </a:lnTo>
                  <a:lnTo>
                    <a:pt x="1051560" y="716280"/>
                  </a:lnTo>
                  <a:lnTo>
                    <a:pt x="1188720" y="685800"/>
                  </a:lnTo>
                  <a:lnTo>
                    <a:pt x="1310640" y="670560"/>
                  </a:lnTo>
                  <a:lnTo>
                    <a:pt x="1402080" y="0"/>
                  </a:lnTo>
                  <a:lnTo>
                    <a:pt x="1356360" y="1021080"/>
                  </a:lnTo>
                  <a:lnTo>
                    <a:pt x="1508760" y="762000"/>
                  </a:lnTo>
                  <a:lnTo>
                    <a:pt x="1508760" y="762000"/>
                  </a:lnTo>
                </a:path>
              </a:pathLst>
            </a:custGeom>
            <a:noFill/>
            <a:ln w="28575"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5394960" y="5532120"/>
              <a:ext cx="1508760" cy="1021080"/>
            </a:xfrm>
            <a:custGeom>
              <a:avLst/>
              <a:gdLst>
                <a:gd name="connsiteX0" fmla="*/ 0 w 1508760"/>
                <a:gd name="connsiteY0" fmla="*/ 762000 h 1021080"/>
                <a:gd name="connsiteX1" fmla="*/ 167640 w 1508760"/>
                <a:gd name="connsiteY1" fmla="*/ 701040 h 1021080"/>
                <a:gd name="connsiteX2" fmla="*/ 381000 w 1508760"/>
                <a:gd name="connsiteY2" fmla="*/ 533400 h 1021080"/>
                <a:gd name="connsiteX3" fmla="*/ 472440 w 1508760"/>
                <a:gd name="connsiteY3" fmla="*/ 807720 h 1021080"/>
                <a:gd name="connsiteX4" fmla="*/ 579120 w 1508760"/>
                <a:gd name="connsiteY4" fmla="*/ 777240 h 1021080"/>
                <a:gd name="connsiteX5" fmla="*/ 777240 w 1508760"/>
                <a:gd name="connsiteY5" fmla="*/ 746760 h 1021080"/>
                <a:gd name="connsiteX6" fmla="*/ 899160 w 1508760"/>
                <a:gd name="connsiteY6" fmla="*/ 731520 h 1021080"/>
                <a:gd name="connsiteX7" fmla="*/ 1051560 w 1508760"/>
                <a:gd name="connsiteY7" fmla="*/ 716280 h 1021080"/>
                <a:gd name="connsiteX8" fmla="*/ 1188720 w 1508760"/>
                <a:gd name="connsiteY8" fmla="*/ 685800 h 1021080"/>
                <a:gd name="connsiteX9" fmla="*/ 1310640 w 1508760"/>
                <a:gd name="connsiteY9" fmla="*/ 670560 h 1021080"/>
                <a:gd name="connsiteX10" fmla="*/ 1402080 w 1508760"/>
                <a:gd name="connsiteY10" fmla="*/ 0 h 1021080"/>
                <a:gd name="connsiteX11" fmla="*/ 1356360 w 1508760"/>
                <a:gd name="connsiteY11" fmla="*/ 1021080 h 1021080"/>
                <a:gd name="connsiteX12" fmla="*/ 1508760 w 1508760"/>
                <a:gd name="connsiteY12" fmla="*/ 762000 h 1021080"/>
                <a:gd name="connsiteX13" fmla="*/ 1508760 w 1508760"/>
                <a:gd name="connsiteY13" fmla="*/ 762000 h 10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8760" h="1021080">
                  <a:moveTo>
                    <a:pt x="0" y="762000"/>
                  </a:moveTo>
                  <a:lnTo>
                    <a:pt x="167640" y="701040"/>
                  </a:lnTo>
                  <a:lnTo>
                    <a:pt x="381000" y="533400"/>
                  </a:lnTo>
                  <a:lnTo>
                    <a:pt x="472440" y="807720"/>
                  </a:lnTo>
                  <a:lnTo>
                    <a:pt x="579120" y="777240"/>
                  </a:lnTo>
                  <a:lnTo>
                    <a:pt x="777240" y="746760"/>
                  </a:lnTo>
                  <a:lnTo>
                    <a:pt x="899160" y="731520"/>
                  </a:lnTo>
                  <a:lnTo>
                    <a:pt x="1051560" y="716280"/>
                  </a:lnTo>
                  <a:lnTo>
                    <a:pt x="1188720" y="685800"/>
                  </a:lnTo>
                  <a:lnTo>
                    <a:pt x="1310640" y="670560"/>
                  </a:lnTo>
                  <a:lnTo>
                    <a:pt x="1402080" y="0"/>
                  </a:lnTo>
                  <a:lnTo>
                    <a:pt x="1356360" y="1021080"/>
                  </a:lnTo>
                  <a:lnTo>
                    <a:pt x="1508760" y="762000"/>
                  </a:lnTo>
                  <a:lnTo>
                    <a:pt x="1508760" y="762000"/>
                  </a:lnTo>
                </a:path>
              </a:pathLst>
            </a:custGeom>
            <a:noFill/>
            <a:ln w="28575"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6903720" y="5532120"/>
              <a:ext cx="1508760" cy="1021080"/>
            </a:xfrm>
            <a:custGeom>
              <a:avLst/>
              <a:gdLst>
                <a:gd name="connsiteX0" fmla="*/ 0 w 1508760"/>
                <a:gd name="connsiteY0" fmla="*/ 762000 h 1021080"/>
                <a:gd name="connsiteX1" fmla="*/ 167640 w 1508760"/>
                <a:gd name="connsiteY1" fmla="*/ 701040 h 1021080"/>
                <a:gd name="connsiteX2" fmla="*/ 381000 w 1508760"/>
                <a:gd name="connsiteY2" fmla="*/ 533400 h 1021080"/>
                <a:gd name="connsiteX3" fmla="*/ 472440 w 1508760"/>
                <a:gd name="connsiteY3" fmla="*/ 807720 h 1021080"/>
                <a:gd name="connsiteX4" fmla="*/ 579120 w 1508760"/>
                <a:gd name="connsiteY4" fmla="*/ 777240 h 1021080"/>
                <a:gd name="connsiteX5" fmla="*/ 777240 w 1508760"/>
                <a:gd name="connsiteY5" fmla="*/ 746760 h 1021080"/>
                <a:gd name="connsiteX6" fmla="*/ 899160 w 1508760"/>
                <a:gd name="connsiteY6" fmla="*/ 731520 h 1021080"/>
                <a:gd name="connsiteX7" fmla="*/ 1051560 w 1508760"/>
                <a:gd name="connsiteY7" fmla="*/ 716280 h 1021080"/>
                <a:gd name="connsiteX8" fmla="*/ 1188720 w 1508760"/>
                <a:gd name="connsiteY8" fmla="*/ 685800 h 1021080"/>
                <a:gd name="connsiteX9" fmla="*/ 1310640 w 1508760"/>
                <a:gd name="connsiteY9" fmla="*/ 670560 h 1021080"/>
                <a:gd name="connsiteX10" fmla="*/ 1402080 w 1508760"/>
                <a:gd name="connsiteY10" fmla="*/ 0 h 1021080"/>
                <a:gd name="connsiteX11" fmla="*/ 1356360 w 1508760"/>
                <a:gd name="connsiteY11" fmla="*/ 1021080 h 1021080"/>
                <a:gd name="connsiteX12" fmla="*/ 1508760 w 1508760"/>
                <a:gd name="connsiteY12" fmla="*/ 762000 h 1021080"/>
                <a:gd name="connsiteX13" fmla="*/ 1508760 w 1508760"/>
                <a:gd name="connsiteY13" fmla="*/ 762000 h 10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8760" h="1021080">
                  <a:moveTo>
                    <a:pt x="0" y="762000"/>
                  </a:moveTo>
                  <a:lnTo>
                    <a:pt x="167640" y="701040"/>
                  </a:lnTo>
                  <a:lnTo>
                    <a:pt x="381000" y="533400"/>
                  </a:lnTo>
                  <a:lnTo>
                    <a:pt x="472440" y="807720"/>
                  </a:lnTo>
                  <a:lnTo>
                    <a:pt x="579120" y="777240"/>
                  </a:lnTo>
                  <a:lnTo>
                    <a:pt x="777240" y="746760"/>
                  </a:lnTo>
                  <a:lnTo>
                    <a:pt x="899160" y="731520"/>
                  </a:lnTo>
                  <a:lnTo>
                    <a:pt x="1051560" y="716280"/>
                  </a:lnTo>
                  <a:lnTo>
                    <a:pt x="1188720" y="685800"/>
                  </a:lnTo>
                  <a:lnTo>
                    <a:pt x="1310640" y="670560"/>
                  </a:lnTo>
                  <a:lnTo>
                    <a:pt x="1402080" y="0"/>
                  </a:lnTo>
                  <a:lnTo>
                    <a:pt x="1356360" y="1021080"/>
                  </a:lnTo>
                  <a:lnTo>
                    <a:pt x="1508760" y="762000"/>
                  </a:lnTo>
                  <a:lnTo>
                    <a:pt x="1508760" y="762000"/>
                  </a:lnTo>
                </a:path>
              </a:pathLst>
            </a:custGeom>
            <a:noFill/>
            <a:ln w="28575"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8412480" y="5532120"/>
              <a:ext cx="1508760" cy="1021080"/>
            </a:xfrm>
            <a:custGeom>
              <a:avLst/>
              <a:gdLst>
                <a:gd name="connsiteX0" fmla="*/ 0 w 1508760"/>
                <a:gd name="connsiteY0" fmla="*/ 762000 h 1021080"/>
                <a:gd name="connsiteX1" fmla="*/ 167640 w 1508760"/>
                <a:gd name="connsiteY1" fmla="*/ 701040 h 1021080"/>
                <a:gd name="connsiteX2" fmla="*/ 381000 w 1508760"/>
                <a:gd name="connsiteY2" fmla="*/ 533400 h 1021080"/>
                <a:gd name="connsiteX3" fmla="*/ 472440 w 1508760"/>
                <a:gd name="connsiteY3" fmla="*/ 807720 h 1021080"/>
                <a:gd name="connsiteX4" fmla="*/ 579120 w 1508760"/>
                <a:gd name="connsiteY4" fmla="*/ 777240 h 1021080"/>
                <a:gd name="connsiteX5" fmla="*/ 777240 w 1508760"/>
                <a:gd name="connsiteY5" fmla="*/ 746760 h 1021080"/>
                <a:gd name="connsiteX6" fmla="*/ 899160 w 1508760"/>
                <a:gd name="connsiteY6" fmla="*/ 731520 h 1021080"/>
                <a:gd name="connsiteX7" fmla="*/ 1051560 w 1508760"/>
                <a:gd name="connsiteY7" fmla="*/ 716280 h 1021080"/>
                <a:gd name="connsiteX8" fmla="*/ 1188720 w 1508760"/>
                <a:gd name="connsiteY8" fmla="*/ 685800 h 1021080"/>
                <a:gd name="connsiteX9" fmla="*/ 1310640 w 1508760"/>
                <a:gd name="connsiteY9" fmla="*/ 670560 h 1021080"/>
                <a:gd name="connsiteX10" fmla="*/ 1402080 w 1508760"/>
                <a:gd name="connsiteY10" fmla="*/ 0 h 1021080"/>
                <a:gd name="connsiteX11" fmla="*/ 1356360 w 1508760"/>
                <a:gd name="connsiteY11" fmla="*/ 1021080 h 1021080"/>
                <a:gd name="connsiteX12" fmla="*/ 1508760 w 1508760"/>
                <a:gd name="connsiteY12" fmla="*/ 762000 h 1021080"/>
                <a:gd name="connsiteX13" fmla="*/ 1508760 w 1508760"/>
                <a:gd name="connsiteY13" fmla="*/ 762000 h 10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8760" h="1021080">
                  <a:moveTo>
                    <a:pt x="0" y="762000"/>
                  </a:moveTo>
                  <a:lnTo>
                    <a:pt x="167640" y="701040"/>
                  </a:lnTo>
                  <a:lnTo>
                    <a:pt x="381000" y="533400"/>
                  </a:lnTo>
                  <a:lnTo>
                    <a:pt x="472440" y="807720"/>
                  </a:lnTo>
                  <a:lnTo>
                    <a:pt x="579120" y="777240"/>
                  </a:lnTo>
                  <a:lnTo>
                    <a:pt x="777240" y="746760"/>
                  </a:lnTo>
                  <a:lnTo>
                    <a:pt x="899160" y="731520"/>
                  </a:lnTo>
                  <a:lnTo>
                    <a:pt x="1051560" y="716280"/>
                  </a:lnTo>
                  <a:lnTo>
                    <a:pt x="1188720" y="685800"/>
                  </a:lnTo>
                  <a:lnTo>
                    <a:pt x="1310640" y="670560"/>
                  </a:lnTo>
                  <a:lnTo>
                    <a:pt x="1402080" y="0"/>
                  </a:lnTo>
                  <a:lnTo>
                    <a:pt x="1356360" y="1021080"/>
                  </a:lnTo>
                  <a:lnTo>
                    <a:pt x="1508760" y="762000"/>
                  </a:lnTo>
                  <a:lnTo>
                    <a:pt x="1508760" y="762000"/>
                  </a:lnTo>
                </a:path>
              </a:pathLst>
            </a:custGeom>
            <a:noFill/>
            <a:ln w="28575"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774925" y="2278636"/>
            <a:ext cx="2489845" cy="3070931"/>
            <a:chOff x="7873598" y="1016971"/>
            <a:chExt cx="3679321" cy="4538008"/>
          </a:xfrm>
        </p:grpSpPr>
        <p:grpSp>
          <p:nvGrpSpPr>
            <p:cNvPr id="18" name="Group 17"/>
            <p:cNvGrpSpPr/>
            <p:nvPr/>
          </p:nvGrpSpPr>
          <p:grpSpPr>
            <a:xfrm>
              <a:off x="7873598" y="1016971"/>
              <a:ext cx="3679321" cy="4456140"/>
              <a:chOff x="4160520" y="62230"/>
              <a:chExt cx="3679321" cy="4456140"/>
            </a:xfrm>
            <a:noFill/>
          </p:grpSpPr>
          <p:sp>
            <p:nvSpPr>
              <p:cNvPr id="21" name="Freeform 20"/>
              <p:cNvSpPr/>
              <p:nvPr/>
            </p:nvSpPr>
            <p:spPr>
              <a:xfrm flipH="1">
                <a:off x="6346321" y="1341120"/>
                <a:ext cx="1493520" cy="3154680"/>
              </a:xfrm>
              <a:custGeom>
                <a:avLst/>
                <a:gdLst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6" fmla="*/ 1493520 w 1493520"/>
                  <a:gd name="connsiteY6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3520" h="3154680">
                    <a:moveTo>
                      <a:pt x="0" y="3154680"/>
                    </a:moveTo>
                    <a:lnTo>
                      <a:pt x="0" y="3078480"/>
                    </a:lnTo>
                    <a:cubicBezTo>
                      <a:pt x="264160" y="2560320"/>
                      <a:pt x="193040" y="2438400"/>
                      <a:pt x="289560" y="2118360"/>
                    </a:cubicBezTo>
                    <a:cubicBezTo>
                      <a:pt x="365760" y="1823720"/>
                      <a:pt x="320040" y="1529080"/>
                      <a:pt x="335280" y="1234440"/>
                    </a:cubicBezTo>
                    <a:cubicBezTo>
                      <a:pt x="391160" y="619760"/>
                      <a:pt x="599440" y="523240"/>
                      <a:pt x="1005840" y="487680"/>
                    </a:cubicBezTo>
                    <a:cubicBezTo>
                      <a:pt x="1244600" y="477520"/>
                      <a:pt x="1468120" y="391160"/>
                      <a:pt x="1493520" y="0"/>
                    </a:cubicBezTo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4160520" y="1341120"/>
                <a:ext cx="1493520" cy="3154680"/>
              </a:xfrm>
              <a:custGeom>
                <a:avLst/>
                <a:gdLst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6" fmla="*/ 1493520 w 1493520"/>
                  <a:gd name="connsiteY6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  <a:gd name="connsiteX0" fmla="*/ 0 w 1493520"/>
                  <a:gd name="connsiteY0" fmla="*/ 3154680 h 3154680"/>
                  <a:gd name="connsiteX1" fmla="*/ 0 w 1493520"/>
                  <a:gd name="connsiteY1" fmla="*/ 3078480 h 3154680"/>
                  <a:gd name="connsiteX2" fmla="*/ 289560 w 1493520"/>
                  <a:gd name="connsiteY2" fmla="*/ 2118360 h 3154680"/>
                  <a:gd name="connsiteX3" fmla="*/ 335280 w 1493520"/>
                  <a:gd name="connsiteY3" fmla="*/ 1234440 h 3154680"/>
                  <a:gd name="connsiteX4" fmla="*/ 1005840 w 1493520"/>
                  <a:gd name="connsiteY4" fmla="*/ 487680 h 3154680"/>
                  <a:gd name="connsiteX5" fmla="*/ 1493520 w 1493520"/>
                  <a:gd name="connsiteY5" fmla="*/ 0 h 315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3520" h="3154680">
                    <a:moveTo>
                      <a:pt x="0" y="3154680"/>
                    </a:moveTo>
                    <a:lnTo>
                      <a:pt x="0" y="3078480"/>
                    </a:lnTo>
                    <a:cubicBezTo>
                      <a:pt x="264160" y="2560320"/>
                      <a:pt x="193040" y="2438400"/>
                      <a:pt x="289560" y="2118360"/>
                    </a:cubicBezTo>
                    <a:cubicBezTo>
                      <a:pt x="365760" y="1823720"/>
                      <a:pt x="320040" y="1529080"/>
                      <a:pt x="335280" y="1234440"/>
                    </a:cubicBezTo>
                    <a:cubicBezTo>
                      <a:pt x="391160" y="619760"/>
                      <a:pt x="599440" y="523240"/>
                      <a:pt x="1005840" y="487680"/>
                    </a:cubicBezTo>
                    <a:cubicBezTo>
                      <a:pt x="1244600" y="477520"/>
                      <a:pt x="1468120" y="391160"/>
                      <a:pt x="1493520" y="0"/>
                    </a:cubicBezTo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4780345" y="3644409"/>
                <a:ext cx="319072" cy="873961"/>
              </a:xfrm>
              <a:custGeom>
                <a:avLst/>
                <a:gdLst>
                  <a:gd name="connsiteX0" fmla="*/ 0 w 312517"/>
                  <a:gd name="connsiteY0" fmla="*/ 844952 h 879676"/>
                  <a:gd name="connsiteX1" fmla="*/ 0 w 312517"/>
                  <a:gd name="connsiteY1" fmla="*/ 844952 h 879676"/>
                  <a:gd name="connsiteX2" fmla="*/ 57874 w 312517"/>
                  <a:gd name="connsiteY2" fmla="*/ 717630 h 879676"/>
                  <a:gd name="connsiteX3" fmla="*/ 69448 w 312517"/>
                  <a:gd name="connsiteY3" fmla="*/ 555584 h 879676"/>
                  <a:gd name="connsiteX4" fmla="*/ 69448 w 312517"/>
                  <a:gd name="connsiteY4" fmla="*/ 428263 h 879676"/>
                  <a:gd name="connsiteX5" fmla="*/ 243069 w 312517"/>
                  <a:gd name="connsiteY5" fmla="*/ 0 h 879676"/>
                  <a:gd name="connsiteX6" fmla="*/ 312517 w 312517"/>
                  <a:gd name="connsiteY6" fmla="*/ 289367 h 879676"/>
                  <a:gd name="connsiteX7" fmla="*/ 266218 w 312517"/>
                  <a:gd name="connsiteY7" fmla="*/ 879676 h 879676"/>
                  <a:gd name="connsiteX8" fmla="*/ 266218 w 312517"/>
                  <a:gd name="connsiteY8" fmla="*/ 879676 h 879676"/>
                  <a:gd name="connsiteX9" fmla="*/ 266218 w 312517"/>
                  <a:gd name="connsiteY9" fmla="*/ 879676 h 879676"/>
                  <a:gd name="connsiteX10" fmla="*/ 266218 w 312517"/>
                  <a:gd name="connsiteY10" fmla="*/ 879676 h 879676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306223 w 312517"/>
                  <a:gd name="connsiteY9" fmla="*/ 887296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300508 w 312517"/>
                  <a:gd name="connsiteY8" fmla="*/ 87396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0" fmla="*/ 0 w 312517"/>
                  <a:gd name="connsiteY0" fmla="*/ 869717 h 940172"/>
                  <a:gd name="connsiteX1" fmla="*/ 0 w 312517"/>
                  <a:gd name="connsiteY1" fmla="*/ 869717 h 940172"/>
                  <a:gd name="connsiteX2" fmla="*/ 57874 w 312517"/>
                  <a:gd name="connsiteY2" fmla="*/ 742395 h 940172"/>
                  <a:gd name="connsiteX3" fmla="*/ 69448 w 312517"/>
                  <a:gd name="connsiteY3" fmla="*/ 453028 h 940172"/>
                  <a:gd name="connsiteX4" fmla="*/ 241164 w 312517"/>
                  <a:gd name="connsiteY4" fmla="*/ 0 h 940172"/>
                  <a:gd name="connsiteX5" fmla="*/ 312517 w 312517"/>
                  <a:gd name="connsiteY5" fmla="*/ 314132 h 940172"/>
                  <a:gd name="connsiteX6" fmla="*/ 266218 w 312517"/>
                  <a:gd name="connsiteY6" fmla="*/ 904441 h 940172"/>
                  <a:gd name="connsiteX7" fmla="*/ 294793 w 312517"/>
                  <a:gd name="connsiteY7" fmla="*/ 870151 h 940172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0" fmla="*/ 0 w 312517"/>
                  <a:gd name="connsiteY0" fmla="*/ 869717 h 873961"/>
                  <a:gd name="connsiteX1" fmla="*/ 0 w 312517"/>
                  <a:gd name="connsiteY1" fmla="*/ 869717 h 873961"/>
                  <a:gd name="connsiteX2" fmla="*/ 57874 w 312517"/>
                  <a:gd name="connsiteY2" fmla="*/ 742395 h 873961"/>
                  <a:gd name="connsiteX3" fmla="*/ 69448 w 312517"/>
                  <a:gd name="connsiteY3" fmla="*/ 453028 h 873961"/>
                  <a:gd name="connsiteX4" fmla="*/ 241164 w 312517"/>
                  <a:gd name="connsiteY4" fmla="*/ 0 h 873961"/>
                  <a:gd name="connsiteX5" fmla="*/ 312517 w 312517"/>
                  <a:gd name="connsiteY5" fmla="*/ 314132 h 873961"/>
                  <a:gd name="connsiteX6" fmla="*/ 289078 w 312517"/>
                  <a:gd name="connsiteY6" fmla="*/ 873961 h 873961"/>
                  <a:gd name="connsiteX0" fmla="*/ 0 w 319072"/>
                  <a:gd name="connsiteY0" fmla="*/ 869717 h 873961"/>
                  <a:gd name="connsiteX1" fmla="*/ 0 w 319072"/>
                  <a:gd name="connsiteY1" fmla="*/ 869717 h 873961"/>
                  <a:gd name="connsiteX2" fmla="*/ 57874 w 319072"/>
                  <a:gd name="connsiteY2" fmla="*/ 742395 h 873961"/>
                  <a:gd name="connsiteX3" fmla="*/ 69448 w 319072"/>
                  <a:gd name="connsiteY3" fmla="*/ 453028 h 873961"/>
                  <a:gd name="connsiteX4" fmla="*/ 241164 w 319072"/>
                  <a:gd name="connsiteY4" fmla="*/ 0 h 873961"/>
                  <a:gd name="connsiteX5" fmla="*/ 312517 w 319072"/>
                  <a:gd name="connsiteY5" fmla="*/ 314132 h 873961"/>
                  <a:gd name="connsiteX6" fmla="*/ 289078 w 319072"/>
                  <a:gd name="connsiteY6" fmla="*/ 873961 h 873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9072" h="873961">
                    <a:moveTo>
                      <a:pt x="0" y="869717"/>
                    </a:moveTo>
                    <a:lnTo>
                      <a:pt x="0" y="869717"/>
                    </a:lnTo>
                    <a:cubicBezTo>
                      <a:pt x="19291" y="827276"/>
                      <a:pt x="22234" y="829225"/>
                      <a:pt x="57874" y="742395"/>
                    </a:cubicBezTo>
                    <a:cubicBezTo>
                      <a:pt x="91111" y="661420"/>
                      <a:pt x="65590" y="549484"/>
                      <a:pt x="69448" y="453028"/>
                    </a:cubicBezTo>
                    <a:cubicBezTo>
                      <a:pt x="67632" y="378219"/>
                      <a:pt x="168685" y="149104"/>
                      <a:pt x="241164" y="0"/>
                    </a:cubicBezTo>
                    <a:lnTo>
                      <a:pt x="312517" y="314132"/>
                    </a:lnTo>
                    <a:cubicBezTo>
                      <a:pt x="335184" y="419462"/>
                      <a:pt x="292032" y="781291"/>
                      <a:pt x="289078" y="873961"/>
                    </a:cubicBezTo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3" name="Freeform 22"/>
              <p:cNvSpPr/>
              <p:nvPr/>
            </p:nvSpPr>
            <p:spPr>
              <a:xfrm flipH="1">
                <a:off x="6899193" y="3644409"/>
                <a:ext cx="319072" cy="873961"/>
              </a:xfrm>
              <a:custGeom>
                <a:avLst/>
                <a:gdLst>
                  <a:gd name="connsiteX0" fmla="*/ 0 w 312517"/>
                  <a:gd name="connsiteY0" fmla="*/ 844952 h 879676"/>
                  <a:gd name="connsiteX1" fmla="*/ 0 w 312517"/>
                  <a:gd name="connsiteY1" fmla="*/ 844952 h 879676"/>
                  <a:gd name="connsiteX2" fmla="*/ 57874 w 312517"/>
                  <a:gd name="connsiteY2" fmla="*/ 717630 h 879676"/>
                  <a:gd name="connsiteX3" fmla="*/ 69448 w 312517"/>
                  <a:gd name="connsiteY3" fmla="*/ 555584 h 879676"/>
                  <a:gd name="connsiteX4" fmla="*/ 69448 w 312517"/>
                  <a:gd name="connsiteY4" fmla="*/ 428263 h 879676"/>
                  <a:gd name="connsiteX5" fmla="*/ 243069 w 312517"/>
                  <a:gd name="connsiteY5" fmla="*/ 0 h 879676"/>
                  <a:gd name="connsiteX6" fmla="*/ 312517 w 312517"/>
                  <a:gd name="connsiteY6" fmla="*/ 289367 h 879676"/>
                  <a:gd name="connsiteX7" fmla="*/ 266218 w 312517"/>
                  <a:gd name="connsiteY7" fmla="*/ 879676 h 879676"/>
                  <a:gd name="connsiteX8" fmla="*/ 266218 w 312517"/>
                  <a:gd name="connsiteY8" fmla="*/ 879676 h 879676"/>
                  <a:gd name="connsiteX9" fmla="*/ 266218 w 312517"/>
                  <a:gd name="connsiteY9" fmla="*/ 879676 h 879676"/>
                  <a:gd name="connsiteX10" fmla="*/ 266218 w 312517"/>
                  <a:gd name="connsiteY10" fmla="*/ 879676 h 879676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580349 h 904441"/>
                  <a:gd name="connsiteX4" fmla="*/ 69448 w 312517"/>
                  <a:gd name="connsiteY4" fmla="*/ 453028 h 904441"/>
                  <a:gd name="connsiteX5" fmla="*/ 241164 w 312517"/>
                  <a:gd name="connsiteY5" fmla="*/ 0 h 904441"/>
                  <a:gd name="connsiteX6" fmla="*/ 312517 w 312517"/>
                  <a:gd name="connsiteY6" fmla="*/ 314132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10" fmla="*/ 266218 w 312517"/>
                  <a:gd name="connsiteY10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266218 w 312517"/>
                  <a:gd name="connsiteY9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9" fmla="*/ 306223 w 312517"/>
                  <a:gd name="connsiteY9" fmla="*/ 887296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266218 w 312517"/>
                  <a:gd name="connsiteY8" fmla="*/ 90444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8" fmla="*/ 300508 w 312517"/>
                  <a:gd name="connsiteY8" fmla="*/ 873961 h 904441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7" fmla="*/ 266218 w 312517"/>
                  <a:gd name="connsiteY7" fmla="*/ 904441 h 904441"/>
                  <a:gd name="connsiteX0" fmla="*/ 0 w 312517"/>
                  <a:gd name="connsiteY0" fmla="*/ 869717 h 940172"/>
                  <a:gd name="connsiteX1" fmla="*/ 0 w 312517"/>
                  <a:gd name="connsiteY1" fmla="*/ 869717 h 940172"/>
                  <a:gd name="connsiteX2" fmla="*/ 57874 w 312517"/>
                  <a:gd name="connsiteY2" fmla="*/ 742395 h 940172"/>
                  <a:gd name="connsiteX3" fmla="*/ 69448 w 312517"/>
                  <a:gd name="connsiteY3" fmla="*/ 453028 h 940172"/>
                  <a:gd name="connsiteX4" fmla="*/ 241164 w 312517"/>
                  <a:gd name="connsiteY4" fmla="*/ 0 h 940172"/>
                  <a:gd name="connsiteX5" fmla="*/ 312517 w 312517"/>
                  <a:gd name="connsiteY5" fmla="*/ 314132 h 940172"/>
                  <a:gd name="connsiteX6" fmla="*/ 266218 w 312517"/>
                  <a:gd name="connsiteY6" fmla="*/ 904441 h 940172"/>
                  <a:gd name="connsiteX7" fmla="*/ 294793 w 312517"/>
                  <a:gd name="connsiteY7" fmla="*/ 870151 h 940172"/>
                  <a:gd name="connsiteX0" fmla="*/ 0 w 312517"/>
                  <a:gd name="connsiteY0" fmla="*/ 869717 h 904441"/>
                  <a:gd name="connsiteX1" fmla="*/ 0 w 312517"/>
                  <a:gd name="connsiteY1" fmla="*/ 869717 h 904441"/>
                  <a:gd name="connsiteX2" fmla="*/ 57874 w 312517"/>
                  <a:gd name="connsiteY2" fmla="*/ 742395 h 904441"/>
                  <a:gd name="connsiteX3" fmla="*/ 69448 w 312517"/>
                  <a:gd name="connsiteY3" fmla="*/ 453028 h 904441"/>
                  <a:gd name="connsiteX4" fmla="*/ 241164 w 312517"/>
                  <a:gd name="connsiteY4" fmla="*/ 0 h 904441"/>
                  <a:gd name="connsiteX5" fmla="*/ 312517 w 312517"/>
                  <a:gd name="connsiteY5" fmla="*/ 314132 h 904441"/>
                  <a:gd name="connsiteX6" fmla="*/ 266218 w 312517"/>
                  <a:gd name="connsiteY6" fmla="*/ 904441 h 904441"/>
                  <a:gd name="connsiteX0" fmla="*/ 0 w 312517"/>
                  <a:gd name="connsiteY0" fmla="*/ 869717 h 873961"/>
                  <a:gd name="connsiteX1" fmla="*/ 0 w 312517"/>
                  <a:gd name="connsiteY1" fmla="*/ 869717 h 873961"/>
                  <a:gd name="connsiteX2" fmla="*/ 57874 w 312517"/>
                  <a:gd name="connsiteY2" fmla="*/ 742395 h 873961"/>
                  <a:gd name="connsiteX3" fmla="*/ 69448 w 312517"/>
                  <a:gd name="connsiteY3" fmla="*/ 453028 h 873961"/>
                  <a:gd name="connsiteX4" fmla="*/ 241164 w 312517"/>
                  <a:gd name="connsiteY4" fmla="*/ 0 h 873961"/>
                  <a:gd name="connsiteX5" fmla="*/ 312517 w 312517"/>
                  <a:gd name="connsiteY5" fmla="*/ 314132 h 873961"/>
                  <a:gd name="connsiteX6" fmla="*/ 289078 w 312517"/>
                  <a:gd name="connsiteY6" fmla="*/ 873961 h 873961"/>
                  <a:gd name="connsiteX0" fmla="*/ 0 w 319072"/>
                  <a:gd name="connsiteY0" fmla="*/ 869717 h 873961"/>
                  <a:gd name="connsiteX1" fmla="*/ 0 w 319072"/>
                  <a:gd name="connsiteY1" fmla="*/ 869717 h 873961"/>
                  <a:gd name="connsiteX2" fmla="*/ 57874 w 319072"/>
                  <a:gd name="connsiteY2" fmla="*/ 742395 h 873961"/>
                  <a:gd name="connsiteX3" fmla="*/ 69448 w 319072"/>
                  <a:gd name="connsiteY3" fmla="*/ 453028 h 873961"/>
                  <a:gd name="connsiteX4" fmla="*/ 241164 w 319072"/>
                  <a:gd name="connsiteY4" fmla="*/ 0 h 873961"/>
                  <a:gd name="connsiteX5" fmla="*/ 312517 w 319072"/>
                  <a:gd name="connsiteY5" fmla="*/ 314132 h 873961"/>
                  <a:gd name="connsiteX6" fmla="*/ 289078 w 319072"/>
                  <a:gd name="connsiteY6" fmla="*/ 873961 h 873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9072" h="873961">
                    <a:moveTo>
                      <a:pt x="0" y="869717"/>
                    </a:moveTo>
                    <a:lnTo>
                      <a:pt x="0" y="869717"/>
                    </a:lnTo>
                    <a:cubicBezTo>
                      <a:pt x="19291" y="827276"/>
                      <a:pt x="22234" y="829225"/>
                      <a:pt x="57874" y="742395"/>
                    </a:cubicBezTo>
                    <a:cubicBezTo>
                      <a:pt x="91111" y="661420"/>
                      <a:pt x="65590" y="549484"/>
                      <a:pt x="69448" y="453028"/>
                    </a:cubicBezTo>
                    <a:cubicBezTo>
                      <a:pt x="67632" y="378219"/>
                      <a:pt x="168685" y="149104"/>
                      <a:pt x="241164" y="0"/>
                    </a:cubicBezTo>
                    <a:lnTo>
                      <a:pt x="312517" y="314132"/>
                    </a:lnTo>
                    <a:cubicBezTo>
                      <a:pt x="335184" y="419462"/>
                      <a:pt x="292032" y="781291"/>
                      <a:pt x="289078" y="873961"/>
                    </a:cubicBezTo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5419034" y="62230"/>
                <a:ext cx="1162106" cy="1539256"/>
                <a:chOff x="5419034" y="49530"/>
                <a:chExt cx="1112230" cy="1539256"/>
              </a:xfrm>
              <a:grpFill/>
            </p:grpSpPr>
            <p:sp>
              <p:nvSpPr>
                <p:cNvPr id="25" name="Freeform 24"/>
                <p:cNvSpPr/>
                <p:nvPr/>
              </p:nvSpPr>
              <p:spPr>
                <a:xfrm>
                  <a:off x="5419034" y="49530"/>
                  <a:ext cx="570285" cy="1539256"/>
                </a:xfrm>
                <a:custGeom>
                  <a:avLst/>
                  <a:gdLst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5" fmla="*/ 560070 w 567690"/>
                    <a:gd name="connsiteY5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60"/>
                    <a:gd name="connsiteX1" fmla="*/ 166425 w 570285"/>
                    <a:gd name="connsiteY1" fmla="*/ 1059180 h 1539260"/>
                    <a:gd name="connsiteX2" fmla="*/ 2595 w 570285"/>
                    <a:gd name="connsiteY2" fmla="*/ 826770 h 1539260"/>
                    <a:gd name="connsiteX3" fmla="*/ 52125 w 570285"/>
                    <a:gd name="connsiteY3" fmla="*/ 617220 h 1539260"/>
                    <a:gd name="connsiteX4" fmla="*/ 562665 w 570285"/>
                    <a:gd name="connsiteY4" fmla="*/ 0 h 1539260"/>
                    <a:gd name="connsiteX0" fmla="*/ 570285 w 570285"/>
                    <a:gd name="connsiteY0" fmla="*/ 1539240 h 1539256"/>
                    <a:gd name="connsiteX1" fmla="*/ 166425 w 570285"/>
                    <a:gd name="connsiteY1" fmla="*/ 1059180 h 1539256"/>
                    <a:gd name="connsiteX2" fmla="*/ 2595 w 570285"/>
                    <a:gd name="connsiteY2" fmla="*/ 826770 h 1539256"/>
                    <a:gd name="connsiteX3" fmla="*/ 52125 w 570285"/>
                    <a:gd name="connsiteY3" fmla="*/ 617220 h 1539256"/>
                    <a:gd name="connsiteX4" fmla="*/ 562665 w 570285"/>
                    <a:gd name="connsiteY4" fmla="*/ 0 h 1539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285" h="1539256">
                      <a:moveTo>
                        <a:pt x="570285" y="1539240"/>
                      </a:moveTo>
                      <a:cubicBezTo>
                        <a:pt x="351845" y="1541780"/>
                        <a:pt x="161345" y="1247140"/>
                        <a:pt x="166425" y="1059180"/>
                      </a:cubicBezTo>
                      <a:cubicBezTo>
                        <a:pt x="25455" y="1057910"/>
                        <a:pt x="3865" y="881380"/>
                        <a:pt x="2595" y="826770"/>
                      </a:cubicBezTo>
                      <a:cubicBezTo>
                        <a:pt x="-7565" y="753110"/>
                        <a:pt x="12755" y="622300"/>
                        <a:pt x="52125" y="617220"/>
                      </a:cubicBezTo>
                      <a:cubicBezTo>
                        <a:pt x="39425" y="85090"/>
                        <a:pt x="190555" y="10160"/>
                        <a:pt x="562665" y="0"/>
                      </a:cubicBezTo>
                    </a:path>
                  </a:pathLst>
                </a:custGeom>
                <a:grp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26" name="Freeform 25"/>
                <p:cNvSpPr/>
                <p:nvPr/>
              </p:nvSpPr>
              <p:spPr>
                <a:xfrm flipH="1">
                  <a:off x="5960979" y="49530"/>
                  <a:ext cx="570285" cy="1539256"/>
                </a:xfrm>
                <a:custGeom>
                  <a:avLst/>
                  <a:gdLst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5" fmla="*/ 560070 w 567690"/>
                    <a:gd name="connsiteY5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72390 w 567690"/>
                    <a:gd name="connsiteY3" fmla="*/ 62484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67690 w 567690"/>
                    <a:gd name="connsiteY0" fmla="*/ 1539240 h 1539240"/>
                    <a:gd name="connsiteX1" fmla="*/ 163830 w 567690"/>
                    <a:gd name="connsiteY1" fmla="*/ 1059180 h 1539240"/>
                    <a:gd name="connsiteX2" fmla="*/ 0 w 567690"/>
                    <a:gd name="connsiteY2" fmla="*/ 826770 h 1539240"/>
                    <a:gd name="connsiteX3" fmla="*/ 49530 w 567690"/>
                    <a:gd name="connsiteY3" fmla="*/ 617220 h 1539240"/>
                    <a:gd name="connsiteX4" fmla="*/ 560070 w 567690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40"/>
                    <a:gd name="connsiteX1" fmla="*/ 166425 w 570285"/>
                    <a:gd name="connsiteY1" fmla="*/ 1059180 h 1539240"/>
                    <a:gd name="connsiteX2" fmla="*/ 2595 w 570285"/>
                    <a:gd name="connsiteY2" fmla="*/ 826770 h 1539240"/>
                    <a:gd name="connsiteX3" fmla="*/ 52125 w 570285"/>
                    <a:gd name="connsiteY3" fmla="*/ 617220 h 1539240"/>
                    <a:gd name="connsiteX4" fmla="*/ 562665 w 570285"/>
                    <a:gd name="connsiteY4" fmla="*/ 0 h 1539240"/>
                    <a:gd name="connsiteX0" fmla="*/ 570285 w 570285"/>
                    <a:gd name="connsiteY0" fmla="*/ 1539240 h 1539260"/>
                    <a:gd name="connsiteX1" fmla="*/ 166425 w 570285"/>
                    <a:gd name="connsiteY1" fmla="*/ 1059180 h 1539260"/>
                    <a:gd name="connsiteX2" fmla="*/ 2595 w 570285"/>
                    <a:gd name="connsiteY2" fmla="*/ 826770 h 1539260"/>
                    <a:gd name="connsiteX3" fmla="*/ 52125 w 570285"/>
                    <a:gd name="connsiteY3" fmla="*/ 617220 h 1539260"/>
                    <a:gd name="connsiteX4" fmla="*/ 562665 w 570285"/>
                    <a:gd name="connsiteY4" fmla="*/ 0 h 1539260"/>
                    <a:gd name="connsiteX0" fmla="*/ 570285 w 570285"/>
                    <a:gd name="connsiteY0" fmla="*/ 1539240 h 1539256"/>
                    <a:gd name="connsiteX1" fmla="*/ 166425 w 570285"/>
                    <a:gd name="connsiteY1" fmla="*/ 1059180 h 1539256"/>
                    <a:gd name="connsiteX2" fmla="*/ 2595 w 570285"/>
                    <a:gd name="connsiteY2" fmla="*/ 826770 h 1539256"/>
                    <a:gd name="connsiteX3" fmla="*/ 52125 w 570285"/>
                    <a:gd name="connsiteY3" fmla="*/ 617220 h 1539256"/>
                    <a:gd name="connsiteX4" fmla="*/ 562665 w 570285"/>
                    <a:gd name="connsiteY4" fmla="*/ 0 h 1539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285" h="1539256">
                      <a:moveTo>
                        <a:pt x="570285" y="1539240"/>
                      </a:moveTo>
                      <a:cubicBezTo>
                        <a:pt x="351845" y="1541780"/>
                        <a:pt x="161345" y="1247140"/>
                        <a:pt x="166425" y="1059180"/>
                      </a:cubicBezTo>
                      <a:cubicBezTo>
                        <a:pt x="25455" y="1057910"/>
                        <a:pt x="3865" y="881380"/>
                        <a:pt x="2595" y="826770"/>
                      </a:cubicBezTo>
                      <a:cubicBezTo>
                        <a:pt x="-7565" y="753110"/>
                        <a:pt x="12755" y="622300"/>
                        <a:pt x="52125" y="617220"/>
                      </a:cubicBezTo>
                      <a:cubicBezTo>
                        <a:pt x="39425" y="85090"/>
                        <a:pt x="190555" y="10160"/>
                        <a:pt x="562665" y="0"/>
                      </a:cubicBezTo>
                    </a:path>
                  </a:pathLst>
                </a:custGeom>
                <a:grp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55" name="Group 54"/>
            <p:cNvGrpSpPr/>
            <p:nvPr/>
          </p:nvGrpSpPr>
          <p:grpSpPr>
            <a:xfrm>
              <a:off x="9102548" y="2438251"/>
              <a:ext cx="1224674" cy="3116728"/>
              <a:chOff x="9248775" y="2438251"/>
              <a:chExt cx="1224674" cy="3116728"/>
            </a:xfrm>
            <a:solidFill>
              <a:srgbClr val="FFFFFF"/>
            </a:solidFill>
          </p:grpSpPr>
          <p:sp>
            <p:nvSpPr>
              <p:cNvPr id="31" name="Oval 30"/>
              <p:cNvSpPr/>
              <p:nvPr/>
            </p:nvSpPr>
            <p:spPr>
              <a:xfrm>
                <a:off x="9489816" y="3942424"/>
                <a:ext cx="86452" cy="12192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9431987" y="4538190"/>
                <a:ext cx="86452" cy="12192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9374158" y="5133956"/>
                <a:ext cx="86452" cy="121920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9393936" y="2712719"/>
                <a:ext cx="926592" cy="347473"/>
              </a:xfrm>
              <a:custGeom>
                <a:avLst/>
                <a:gdLst>
                  <a:gd name="connsiteX0" fmla="*/ 6096 w 914400"/>
                  <a:gd name="connsiteY0" fmla="*/ 12192 h 152400"/>
                  <a:gd name="connsiteX1" fmla="*/ 914400 w 914400"/>
                  <a:gd name="connsiteY1" fmla="*/ 0 h 152400"/>
                  <a:gd name="connsiteX2" fmla="*/ 908304 w 914400"/>
                  <a:gd name="connsiteY2" fmla="*/ 146304 h 152400"/>
                  <a:gd name="connsiteX3" fmla="*/ 0 w 914400"/>
                  <a:gd name="connsiteY3" fmla="*/ 152400 h 152400"/>
                  <a:gd name="connsiteX4" fmla="*/ 6096 w 914400"/>
                  <a:gd name="connsiteY4" fmla="*/ 12192 h 152400"/>
                  <a:gd name="connsiteX0" fmla="*/ 6096 w 914400"/>
                  <a:gd name="connsiteY0" fmla="*/ 12192 h 152400"/>
                  <a:gd name="connsiteX1" fmla="*/ 914400 w 914400"/>
                  <a:gd name="connsiteY1" fmla="*/ 0 h 152400"/>
                  <a:gd name="connsiteX2" fmla="*/ 908304 w 914400"/>
                  <a:gd name="connsiteY2" fmla="*/ 146304 h 152400"/>
                  <a:gd name="connsiteX3" fmla="*/ 0 w 914400"/>
                  <a:gd name="connsiteY3" fmla="*/ 152400 h 152400"/>
                  <a:gd name="connsiteX4" fmla="*/ 6096 w 914400"/>
                  <a:gd name="connsiteY4" fmla="*/ 12192 h 152400"/>
                  <a:gd name="connsiteX0" fmla="*/ 6096 w 914400"/>
                  <a:gd name="connsiteY0" fmla="*/ 12192 h 152400"/>
                  <a:gd name="connsiteX1" fmla="*/ 914400 w 914400"/>
                  <a:gd name="connsiteY1" fmla="*/ 0 h 152400"/>
                  <a:gd name="connsiteX2" fmla="*/ 908304 w 914400"/>
                  <a:gd name="connsiteY2" fmla="*/ 146304 h 152400"/>
                  <a:gd name="connsiteX3" fmla="*/ 0 w 914400"/>
                  <a:gd name="connsiteY3" fmla="*/ 152400 h 152400"/>
                  <a:gd name="connsiteX4" fmla="*/ 6096 w 914400"/>
                  <a:gd name="connsiteY4" fmla="*/ 12192 h 152400"/>
                  <a:gd name="connsiteX0" fmla="*/ 6096 w 914400"/>
                  <a:gd name="connsiteY0" fmla="*/ 12192 h 152400"/>
                  <a:gd name="connsiteX1" fmla="*/ 914400 w 914400"/>
                  <a:gd name="connsiteY1" fmla="*/ 0 h 152400"/>
                  <a:gd name="connsiteX2" fmla="*/ 908304 w 914400"/>
                  <a:gd name="connsiteY2" fmla="*/ 146304 h 152400"/>
                  <a:gd name="connsiteX3" fmla="*/ 0 w 914400"/>
                  <a:gd name="connsiteY3" fmla="*/ 152400 h 152400"/>
                  <a:gd name="connsiteX4" fmla="*/ 6096 w 914400"/>
                  <a:gd name="connsiteY4" fmla="*/ 12192 h 152400"/>
                  <a:gd name="connsiteX0" fmla="*/ 6096 w 914400"/>
                  <a:gd name="connsiteY0" fmla="*/ 12192 h 207964"/>
                  <a:gd name="connsiteX1" fmla="*/ 914400 w 914400"/>
                  <a:gd name="connsiteY1" fmla="*/ 0 h 207964"/>
                  <a:gd name="connsiteX2" fmla="*/ 908304 w 914400"/>
                  <a:gd name="connsiteY2" fmla="*/ 146304 h 207964"/>
                  <a:gd name="connsiteX3" fmla="*/ 0 w 914400"/>
                  <a:gd name="connsiteY3" fmla="*/ 152400 h 207964"/>
                  <a:gd name="connsiteX4" fmla="*/ 6096 w 914400"/>
                  <a:gd name="connsiteY4" fmla="*/ 12192 h 207964"/>
                  <a:gd name="connsiteX0" fmla="*/ 6096 w 914400"/>
                  <a:gd name="connsiteY0" fmla="*/ 12192 h 230296"/>
                  <a:gd name="connsiteX1" fmla="*/ 914400 w 914400"/>
                  <a:gd name="connsiteY1" fmla="*/ 0 h 230296"/>
                  <a:gd name="connsiteX2" fmla="*/ 908304 w 914400"/>
                  <a:gd name="connsiteY2" fmla="*/ 146304 h 230296"/>
                  <a:gd name="connsiteX3" fmla="*/ 0 w 914400"/>
                  <a:gd name="connsiteY3" fmla="*/ 152400 h 230296"/>
                  <a:gd name="connsiteX4" fmla="*/ 6096 w 914400"/>
                  <a:gd name="connsiteY4" fmla="*/ 12192 h 230296"/>
                  <a:gd name="connsiteX0" fmla="*/ 6096 w 914400"/>
                  <a:gd name="connsiteY0" fmla="*/ 12192 h 235325"/>
                  <a:gd name="connsiteX1" fmla="*/ 914400 w 914400"/>
                  <a:gd name="connsiteY1" fmla="*/ 0 h 235325"/>
                  <a:gd name="connsiteX2" fmla="*/ 908304 w 914400"/>
                  <a:gd name="connsiteY2" fmla="*/ 146304 h 235325"/>
                  <a:gd name="connsiteX3" fmla="*/ 0 w 914400"/>
                  <a:gd name="connsiteY3" fmla="*/ 152400 h 235325"/>
                  <a:gd name="connsiteX4" fmla="*/ 6096 w 914400"/>
                  <a:gd name="connsiteY4" fmla="*/ 12192 h 235325"/>
                  <a:gd name="connsiteX0" fmla="*/ 6096 w 914400"/>
                  <a:gd name="connsiteY0" fmla="*/ 12192 h 230296"/>
                  <a:gd name="connsiteX1" fmla="*/ 914400 w 914400"/>
                  <a:gd name="connsiteY1" fmla="*/ 0 h 230296"/>
                  <a:gd name="connsiteX2" fmla="*/ 908304 w 914400"/>
                  <a:gd name="connsiteY2" fmla="*/ 146304 h 230296"/>
                  <a:gd name="connsiteX3" fmla="*/ 0 w 914400"/>
                  <a:gd name="connsiteY3" fmla="*/ 152400 h 230296"/>
                  <a:gd name="connsiteX4" fmla="*/ 6096 w 914400"/>
                  <a:gd name="connsiteY4" fmla="*/ 12192 h 230296"/>
                  <a:gd name="connsiteX0" fmla="*/ 6096 w 914400"/>
                  <a:gd name="connsiteY0" fmla="*/ 12192 h 230296"/>
                  <a:gd name="connsiteX1" fmla="*/ 914400 w 914400"/>
                  <a:gd name="connsiteY1" fmla="*/ 0 h 230296"/>
                  <a:gd name="connsiteX2" fmla="*/ 908304 w 914400"/>
                  <a:gd name="connsiteY2" fmla="*/ 146304 h 230296"/>
                  <a:gd name="connsiteX3" fmla="*/ 0 w 914400"/>
                  <a:gd name="connsiteY3" fmla="*/ 152400 h 230296"/>
                  <a:gd name="connsiteX4" fmla="*/ 6096 w 914400"/>
                  <a:gd name="connsiteY4" fmla="*/ 12192 h 230296"/>
                  <a:gd name="connsiteX0" fmla="*/ 6096 w 914400"/>
                  <a:gd name="connsiteY0" fmla="*/ 12192 h 230296"/>
                  <a:gd name="connsiteX1" fmla="*/ 914400 w 914400"/>
                  <a:gd name="connsiteY1" fmla="*/ 0 h 230296"/>
                  <a:gd name="connsiteX2" fmla="*/ 908304 w 914400"/>
                  <a:gd name="connsiteY2" fmla="*/ 146304 h 230296"/>
                  <a:gd name="connsiteX3" fmla="*/ 0 w 914400"/>
                  <a:gd name="connsiteY3" fmla="*/ 152400 h 230296"/>
                  <a:gd name="connsiteX4" fmla="*/ 6096 w 914400"/>
                  <a:gd name="connsiteY4" fmla="*/ 12192 h 230296"/>
                  <a:gd name="connsiteX0" fmla="*/ 0 w 926592"/>
                  <a:gd name="connsiteY0" fmla="*/ 0 h 230296"/>
                  <a:gd name="connsiteX1" fmla="*/ 926592 w 926592"/>
                  <a:gd name="connsiteY1" fmla="*/ 0 h 230296"/>
                  <a:gd name="connsiteX2" fmla="*/ 920496 w 926592"/>
                  <a:gd name="connsiteY2" fmla="*/ 146304 h 230296"/>
                  <a:gd name="connsiteX3" fmla="*/ 12192 w 926592"/>
                  <a:gd name="connsiteY3" fmla="*/ 152400 h 230296"/>
                  <a:gd name="connsiteX4" fmla="*/ 0 w 926592"/>
                  <a:gd name="connsiteY4" fmla="*/ 0 h 230296"/>
                  <a:gd name="connsiteX0" fmla="*/ 0 w 926592"/>
                  <a:gd name="connsiteY0" fmla="*/ 0 h 220920"/>
                  <a:gd name="connsiteX1" fmla="*/ 926592 w 926592"/>
                  <a:gd name="connsiteY1" fmla="*/ 0 h 220920"/>
                  <a:gd name="connsiteX2" fmla="*/ 920496 w 926592"/>
                  <a:gd name="connsiteY2" fmla="*/ 146304 h 220920"/>
                  <a:gd name="connsiteX3" fmla="*/ 0 w 926592"/>
                  <a:gd name="connsiteY3" fmla="*/ 128016 h 220920"/>
                  <a:gd name="connsiteX4" fmla="*/ 0 w 926592"/>
                  <a:gd name="connsiteY4" fmla="*/ 0 h 220920"/>
                  <a:gd name="connsiteX0" fmla="*/ 0 w 926592"/>
                  <a:gd name="connsiteY0" fmla="*/ 0 h 199099"/>
                  <a:gd name="connsiteX1" fmla="*/ 926592 w 926592"/>
                  <a:gd name="connsiteY1" fmla="*/ 0 h 199099"/>
                  <a:gd name="connsiteX2" fmla="*/ 920496 w 926592"/>
                  <a:gd name="connsiteY2" fmla="*/ 109728 h 199099"/>
                  <a:gd name="connsiteX3" fmla="*/ 0 w 926592"/>
                  <a:gd name="connsiteY3" fmla="*/ 128016 h 199099"/>
                  <a:gd name="connsiteX4" fmla="*/ 0 w 926592"/>
                  <a:gd name="connsiteY4" fmla="*/ 0 h 19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6592" h="199099">
                    <a:moveTo>
                      <a:pt x="0" y="0"/>
                    </a:moveTo>
                    <a:cubicBezTo>
                      <a:pt x="290576" y="99568"/>
                      <a:pt x="642112" y="113792"/>
                      <a:pt x="926592" y="0"/>
                    </a:cubicBezTo>
                    <a:lnTo>
                      <a:pt x="920496" y="109728"/>
                    </a:lnTo>
                    <a:cubicBezTo>
                      <a:pt x="581152" y="245872"/>
                      <a:pt x="254000" y="205232"/>
                      <a:pt x="0" y="128016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9248775" y="2438251"/>
                <a:ext cx="1224674" cy="3116728"/>
                <a:chOff x="9248775" y="2438251"/>
                <a:chExt cx="1224674" cy="3116728"/>
              </a:xfrm>
              <a:grpFill/>
            </p:grpSpPr>
            <p:sp>
              <p:nvSpPr>
                <p:cNvPr id="30" name="Freeform 29"/>
                <p:cNvSpPr/>
                <p:nvPr/>
              </p:nvSpPr>
              <p:spPr>
                <a:xfrm>
                  <a:off x="9248775" y="2438251"/>
                  <a:ext cx="482083" cy="3116728"/>
                </a:xfrm>
                <a:custGeom>
                  <a:avLst/>
                  <a:gdLst>
                    <a:gd name="connsiteX0" fmla="*/ 236220 w 510540"/>
                    <a:gd name="connsiteY0" fmla="*/ 0 h 3101340"/>
                    <a:gd name="connsiteX1" fmla="*/ 160020 w 510540"/>
                    <a:gd name="connsiteY1" fmla="*/ 114300 h 3101340"/>
                    <a:gd name="connsiteX2" fmla="*/ 510540 w 510540"/>
                    <a:gd name="connsiteY2" fmla="*/ 1211580 h 3101340"/>
                    <a:gd name="connsiteX3" fmla="*/ 304800 w 510540"/>
                    <a:gd name="connsiteY3" fmla="*/ 2979420 h 3101340"/>
                    <a:gd name="connsiteX4" fmla="*/ 274320 w 510540"/>
                    <a:gd name="connsiteY4" fmla="*/ 3101340 h 3101340"/>
                    <a:gd name="connsiteX5" fmla="*/ 251460 w 510540"/>
                    <a:gd name="connsiteY5" fmla="*/ 3101340 h 3101340"/>
                    <a:gd name="connsiteX6" fmla="*/ 472440 w 510540"/>
                    <a:gd name="connsiteY6" fmla="*/ 1249680 h 3101340"/>
                    <a:gd name="connsiteX7" fmla="*/ 91440 w 510540"/>
                    <a:gd name="connsiteY7" fmla="*/ 647700 h 3101340"/>
                    <a:gd name="connsiteX8" fmla="*/ 144780 w 510540"/>
                    <a:gd name="connsiteY8" fmla="*/ 510540 h 3101340"/>
                    <a:gd name="connsiteX9" fmla="*/ 0 w 510540"/>
                    <a:gd name="connsiteY9" fmla="*/ 236220 h 3101340"/>
                    <a:gd name="connsiteX10" fmla="*/ 236220 w 510540"/>
                    <a:gd name="connsiteY10" fmla="*/ 0 h 3101340"/>
                    <a:gd name="connsiteX0" fmla="*/ 236220 w 510540"/>
                    <a:gd name="connsiteY0" fmla="*/ 0 h 3101340"/>
                    <a:gd name="connsiteX1" fmla="*/ 175260 w 510540"/>
                    <a:gd name="connsiteY1" fmla="*/ 144780 h 3101340"/>
                    <a:gd name="connsiteX2" fmla="*/ 510540 w 510540"/>
                    <a:gd name="connsiteY2" fmla="*/ 1211580 h 3101340"/>
                    <a:gd name="connsiteX3" fmla="*/ 304800 w 510540"/>
                    <a:gd name="connsiteY3" fmla="*/ 2979420 h 3101340"/>
                    <a:gd name="connsiteX4" fmla="*/ 274320 w 510540"/>
                    <a:gd name="connsiteY4" fmla="*/ 3101340 h 3101340"/>
                    <a:gd name="connsiteX5" fmla="*/ 251460 w 510540"/>
                    <a:gd name="connsiteY5" fmla="*/ 3101340 h 3101340"/>
                    <a:gd name="connsiteX6" fmla="*/ 472440 w 510540"/>
                    <a:gd name="connsiteY6" fmla="*/ 1249680 h 3101340"/>
                    <a:gd name="connsiteX7" fmla="*/ 91440 w 510540"/>
                    <a:gd name="connsiteY7" fmla="*/ 647700 h 3101340"/>
                    <a:gd name="connsiteX8" fmla="*/ 144780 w 510540"/>
                    <a:gd name="connsiteY8" fmla="*/ 510540 h 3101340"/>
                    <a:gd name="connsiteX9" fmla="*/ 0 w 510540"/>
                    <a:gd name="connsiteY9" fmla="*/ 236220 h 3101340"/>
                    <a:gd name="connsiteX10" fmla="*/ 236220 w 510540"/>
                    <a:gd name="connsiteY10" fmla="*/ 0 h 3101340"/>
                    <a:gd name="connsiteX0" fmla="*/ 251460 w 510540"/>
                    <a:gd name="connsiteY0" fmla="*/ 0 h 3101340"/>
                    <a:gd name="connsiteX1" fmla="*/ 175260 w 510540"/>
                    <a:gd name="connsiteY1" fmla="*/ 144780 h 3101340"/>
                    <a:gd name="connsiteX2" fmla="*/ 510540 w 510540"/>
                    <a:gd name="connsiteY2" fmla="*/ 1211580 h 3101340"/>
                    <a:gd name="connsiteX3" fmla="*/ 304800 w 510540"/>
                    <a:gd name="connsiteY3" fmla="*/ 2979420 h 3101340"/>
                    <a:gd name="connsiteX4" fmla="*/ 274320 w 510540"/>
                    <a:gd name="connsiteY4" fmla="*/ 3101340 h 3101340"/>
                    <a:gd name="connsiteX5" fmla="*/ 251460 w 510540"/>
                    <a:gd name="connsiteY5" fmla="*/ 3101340 h 3101340"/>
                    <a:gd name="connsiteX6" fmla="*/ 472440 w 510540"/>
                    <a:gd name="connsiteY6" fmla="*/ 1249680 h 3101340"/>
                    <a:gd name="connsiteX7" fmla="*/ 91440 w 510540"/>
                    <a:gd name="connsiteY7" fmla="*/ 647700 h 3101340"/>
                    <a:gd name="connsiteX8" fmla="*/ 144780 w 510540"/>
                    <a:gd name="connsiteY8" fmla="*/ 510540 h 3101340"/>
                    <a:gd name="connsiteX9" fmla="*/ 0 w 510540"/>
                    <a:gd name="connsiteY9" fmla="*/ 236220 h 3101340"/>
                    <a:gd name="connsiteX10" fmla="*/ 251460 w 510540"/>
                    <a:gd name="connsiteY10" fmla="*/ 0 h 3101340"/>
                    <a:gd name="connsiteX0" fmla="*/ 251460 w 510540"/>
                    <a:gd name="connsiteY0" fmla="*/ 0 h 3101340"/>
                    <a:gd name="connsiteX1" fmla="*/ 175260 w 510540"/>
                    <a:gd name="connsiteY1" fmla="*/ 144780 h 3101340"/>
                    <a:gd name="connsiteX2" fmla="*/ 510540 w 510540"/>
                    <a:gd name="connsiteY2" fmla="*/ 1211580 h 3101340"/>
                    <a:gd name="connsiteX3" fmla="*/ 304800 w 510540"/>
                    <a:gd name="connsiteY3" fmla="*/ 2979420 h 3101340"/>
                    <a:gd name="connsiteX4" fmla="*/ 274320 w 510540"/>
                    <a:gd name="connsiteY4" fmla="*/ 3101340 h 3101340"/>
                    <a:gd name="connsiteX5" fmla="*/ 251460 w 510540"/>
                    <a:gd name="connsiteY5" fmla="*/ 3101340 h 3101340"/>
                    <a:gd name="connsiteX6" fmla="*/ 472440 w 510540"/>
                    <a:gd name="connsiteY6" fmla="*/ 1249680 h 3101340"/>
                    <a:gd name="connsiteX7" fmla="*/ 91440 w 510540"/>
                    <a:gd name="connsiteY7" fmla="*/ 647700 h 3101340"/>
                    <a:gd name="connsiteX8" fmla="*/ 144780 w 510540"/>
                    <a:gd name="connsiteY8" fmla="*/ 510540 h 3101340"/>
                    <a:gd name="connsiteX9" fmla="*/ 0 w 510540"/>
                    <a:gd name="connsiteY9" fmla="*/ 236220 h 3101340"/>
                    <a:gd name="connsiteX10" fmla="*/ 251460 w 510540"/>
                    <a:gd name="connsiteY10" fmla="*/ 0 h 3101340"/>
                    <a:gd name="connsiteX0" fmla="*/ 251460 w 510540"/>
                    <a:gd name="connsiteY0" fmla="*/ 0 h 3101340"/>
                    <a:gd name="connsiteX1" fmla="*/ 175260 w 510540"/>
                    <a:gd name="connsiteY1" fmla="*/ 144780 h 3101340"/>
                    <a:gd name="connsiteX2" fmla="*/ 510540 w 510540"/>
                    <a:gd name="connsiteY2" fmla="*/ 1211580 h 3101340"/>
                    <a:gd name="connsiteX3" fmla="*/ 304800 w 510540"/>
                    <a:gd name="connsiteY3" fmla="*/ 2979420 h 3101340"/>
                    <a:gd name="connsiteX4" fmla="*/ 274320 w 510540"/>
                    <a:gd name="connsiteY4" fmla="*/ 3101340 h 3101340"/>
                    <a:gd name="connsiteX5" fmla="*/ 251460 w 510540"/>
                    <a:gd name="connsiteY5" fmla="*/ 3101340 h 3101340"/>
                    <a:gd name="connsiteX6" fmla="*/ 472440 w 510540"/>
                    <a:gd name="connsiteY6" fmla="*/ 1249680 h 3101340"/>
                    <a:gd name="connsiteX7" fmla="*/ 91440 w 510540"/>
                    <a:gd name="connsiteY7" fmla="*/ 647700 h 3101340"/>
                    <a:gd name="connsiteX8" fmla="*/ 144780 w 510540"/>
                    <a:gd name="connsiteY8" fmla="*/ 510540 h 3101340"/>
                    <a:gd name="connsiteX9" fmla="*/ 0 w 510540"/>
                    <a:gd name="connsiteY9" fmla="*/ 236220 h 3101340"/>
                    <a:gd name="connsiteX10" fmla="*/ 251460 w 510540"/>
                    <a:gd name="connsiteY10" fmla="*/ 0 h 3101340"/>
                    <a:gd name="connsiteX0" fmla="*/ 251612 w 510692"/>
                    <a:gd name="connsiteY0" fmla="*/ 801 h 3102141"/>
                    <a:gd name="connsiteX1" fmla="*/ 175412 w 510692"/>
                    <a:gd name="connsiteY1" fmla="*/ 145581 h 3102141"/>
                    <a:gd name="connsiteX2" fmla="*/ 510692 w 510692"/>
                    <a:gd name="connsiteY2" fmla="*/ 1212381 h 3102141"/>
                    <a:gd name="connsiteX3" fmla="*/ 304952 w 510692"/>
                    <a:gd name="connsiteY3" fmla="*/ 2980221 h 3102141"/>
                    <a:gd name="connsiteX4" fmla="*/ 274472 w 510692"/>
                    <a:gd name="connsiteY4" fmla="*/ 3102141 h 3102141"/>
                    <a:gd name="connsiteX5" fmla="*/ 251612 w 510692"/>
                    <a:gd name="connsiteY5" fmla="*/ 3102141 h 3102141"/>
                    <a:gd name="connsiteX6" fmla="*/ 472592 w 510692"/>
                    <a:gd name="connsiteY6" fmla="*/ 1250481 h 3102141"/>
                    <a:gd name="connsiteX7" fmla="*/ 91592 w 510692"/>
                    <a:gd name="connsiteY7" fmla="*/ 648501 h 3102141"/>
                    <a:gd name="connsiteX8" fmla="*/ 144932 w 510692"/>
                    <a:gd name="connsiteY8" fmla="*/ 511341 h 3102141"/>
                    <a:gd name="connsiteX9" fmla="*/ 152 w 510692"/>
                    <a:gd name="connsiteY9" fmla="*/ 237021 h 3102141"/>
                    <a:gd name="connsiteX10" fmla="*/ 106832 w 510692"/>
                    <a:gd name="connsiteY10" fmla="*/ 38901 h 3102141"/>
                    <a:gd name="connsiteX11" fmla="*/ 251612 w 510692"/>
                    <a:gd name="connsiteY11" fmla="*/ 801 h 3102141"/>
                    <a:gd name="connsiteX0" fmla="*/ 270662 w 510692"/>
                    <a:gd name="connsiteY0" fmla="*/ 996 h 3100431"/>
                    <a:gd name="connsiteX1" fmla="*/ 175412 w 510692"/>
                    <a:gd name="connsiteY1" fmla="*/ 143871 h 3100431"/>
                    <a:gd name="connsiteX2" fmla="*/ 510692 w 510692"/>
                    <a:gd name="connsiteY2" fmla="*/ 1210671 h 3100431"/>
                    <a:gd name="connsiteX3" fmla="*/ 304952 w 510692"/>
                    <a:gd name="connsiteY3" fmla="*/ 2978511 h 3100431"/>
                    <a:gd name="connsiteX4" fmla="*/ 274472 w 510692"/>
                    <a:gd name="connsiteY4" fmla="*/ 3100431 h 3100431"/>
                    <a:gd name="connsiteX5" fmla="*/ 251612 w 510692"/>
                    <a:gd name="connsiteY5" fmla="*/ 3100431 h 3100431"/>
                    <a:gd name="connsiteX6" fmla="*/ 472592 w 510692"/>
                    <a:gd name="connsiteY6" fmla="*/ 1248771 h 3100431"/>
                    <a:gd name="connsiteX7" fmla="*/ 91592 w 510692"/>
                    <a:gd name="connsiteY7" fmla="*/ 646791 h 3100431"/>
                    <a:gd name="connsiteX8" fmla="*/ 144932 w 510692"/>
                    <a:gd name="connsiteY8" fmla="*/ 509631 h 3100431"/>
                    <a:gd name="connsiteX9" fmla="*/ 152 w 510692"/>
                    <a:gd name="connsiteY9" fmla="*/ 235311 h 3100431"/>
                    <a:gd name="connsiteX10" fmla="*/ 106832 w 510692"/>
                    <a:gd name="connsiteY10" fmla="*/ 37191 h 3100431"/>
                    <a:gd name="connsiteX11" fmla="*/ 270662 w 510692"/>
                    <a:gd name="connsiteY11" fmla="*/ 996 h 3100431"/>
                    <a:gd name="connsiteX0" fmla="*/ 270662 w 510692"/>
                    <a:gd name="connsiteY0" fmla="*/ 996 h 3100431"/>
                    <a:gd name="connsiteX1" fmla="*/ 190652 w 510692"/>
                    <a:gd name="connsiteY1" fmla="*/ 161016 h 3100431"/>
                    <a:gd name="connsiteX2" fmla="*/ 510692 w 510692"/>
                    <a:gd name="connsiteY2" fmla="*/ 1210671 h 3100431"/>
                    <a:gd name="connsiteX3" fmla="*/ 304952 w 510692"/>
                    <a:gd name="connsiteY3" fmla="*/ 2978511 h 3100431"/>
                    <a:gd name="connsiteX4" fmla="*/ 274472 w 510692"/>
                    <a:gd name="connsiteY4" fmla="*/ 3100431 h 3100431"/>
                    <a:gd name="connsiteX5" fmla="*/ 251612 w 510692"/>
                    <a:gd name="connsiteY5" fmla="*/ 3100431 h 3100431"/>
                    <a:gd name="connsiteX6" fmla="*/ 472592 w 510692"/>
                    <a:gd name="connsiteY6" fmla="*/ 1248771 h 3100431"/>
                    <a:gd name="connsiteX7" fmla="*/ 91592 w 510692"/>
                    <a:gd name="connsiteY7" fmla="*/ 646791 h 3100431"/>
                    <a:gd name="connsiteX8" fmla="*/ 144932 w 510692"/>
                    <a:gd name="connsiteY8" fmla="*/ 509631 h 3100431"/>
                    <a:gd name="connsiteX9" fmla="*/ 152 w 510692"/>
                    <a:gd name="connsiteY9" fmla="*/ 235311 h 3100431"/>
                    <a:gd name="connsiteX10" fmla="*/ 106832 w 510692"/>
                    <a:gd name="connsiteY10" fmla="*/ 37191 h 3100431"/>
                    <a:gd name="connsiteX11" fmla="*/ 270662 w 510692"/>
                    <a:gd name="connsiteY11" fmla="*/ 996 h 3100431"/>
                    <a:gd name="connsiteX0" fmla="*/ 270662 w 510692"/>
                    <a:gd name="connsiteY0" fmla="*/ 996 h 3100431"/>
                    <a:gd name="connsiteX1" fmla="*/ 190652 w 510692"/>
                    <a:gd name="connsiteY1" fmla="*/ 161016 h 3100431"/>
                    <a:gd name="connsiteX2" fmla="*/ 510692 w 510692"/>
                    <a:gd name="connsiteY2" fmla="*/ 1210671 h 3100431"/>
                    <a:gd name="connsiteX3" fmla="*/ 304952 w 510692"/>
                    <a:gd name="connsiteY3" fmla="*/ 2978511 h 3100431"/>
                    <a:gd name="connsiteX4" fmla="*/ 274472 w 510692"/>
                    <a:gd name="connsiteY4" fmla="*/ 3100431 h 3100431"/>
                    <a:gd name="connsiteX5" fmla="*/ 251612 w 510692"/>
                    <a:gd name="connsiteY5" fmla="*/ 3100431 h 3100431"/>
                    <a:gd name="connsiteX6" fmla="*/ 472592 w 510692"/>
                    <a:gd name="connsiteY6" fmla="*/ 1248771 h 3100431"/>
                    <a:gd name="connsiteX7" fmla="*/ 91592 w 510692"/>
                    <a:gd name="connsiteY7" fmla="*/ 646791 h 3100431"/>
                    <a:gd name="connsiteX8" fmla="*/ 144932 w 510692"/>
                    <a:gd name="connsiteY8" fmla="*/ 509631 h 3100431"/>
                    <a:gd name="connsiteX9" fmla="*/ 152 w 510692"/>
                    <a:gd name="connsiteY9" fmla="*/ 235311 h 3100431"/>
                    <a:gd name="connsiteX10" fmla="*/ 106832 w 510692"/>
                    <a:gd name="connsiteY10" fmla="*/ 37191 h 3100431"/>
                    <a:gd name="connsiteX11" fmla="*/ 270662 w 510692"/>
                    <a:gd name="connsiteY11" fmla="*/ 996 h 3100431"/>
                    <a:gd name="connsiteX0" fmla="*/ 242188 w 482218"/>
                    <a:gd name="connsiteY0" fmla="*/ 996 h 3100431"/>
                    <a:gd name="connsiteX1" fmla="*/ 162178 w 482218"/>
                    <a:gd name="connsiteY1" fmla="*/ 161016 h 3100431"/>
                    <a:gd name="connsiteX2" fmla="*/ 482218 w 482218"/>
                    <a:gd name="connsiteY2" fmla="*/ 1210671 h 3100431"/>
                    <a:gd name="connsiteX3" fmla="*/ 276478 w 482218"/>
                    <a:gd name="connsiteY3" fmla="*/ 2978511 h 3100431"/>
                    <a:gd name="connsiteX4" fmla="*/ 245998 w 482218"/>
                    <a:gd name="connsiteY4" fmla="*/ 3100431 h 3100431"/>
                    <a:gd name="connsiteX5" fmla="*/ 223138 w 482218"/>
                    <a:gd name="connsiteY5" fmla="*/ 3100431 h 3100431"/>
                    <a:gd name="connsiteX6" fmla="*/ 444118 w 482218"/>
                    <a:gd name="connsiteY6" fmla="*/ 1248771 h 3100431"/>
                    <a:gd name="connsiteX7" fmla="*/ 63118 w 482218"/>
                    <a:gd name="connsiteY7" fmla="*/ 646791 h 3100431"/>
                    <a:gd name="connsiteX8" fmla="*/ 116458 w 482218"/>
                    <a:gd name="connsiteY8" fmla="*/ 509631 h 3100431"/>
                    <a:gd name="connsiteX9" fmla="*/ 253 w 482218"/>
                    <a:gd name="connsiteY9" fmla="*/ 281031 h 3100431"/>
                    <a:gd name="connsiteX10" fmla="*/ 78358 w 482218"/>
                    <a:gd name="connsiteY10" fmla="*/ 37191 h 3100431"/>
                    <a:gd name="connsiteX11" fmla="*/ 242188 w 482218"/>
                    <a:gd name="connsiteY11" fmla="*/ 996 h 3100431"/>
                    <a:gd name="connsiteX0" fmla="*/ 241935 w 481965"/>
                    <a:gd name="connsiteY0" fmla="*/ 0 h 3099435"/>
                    <a:gd name="connsiteX1" fmla="*/ 161925 w 481965"/>
                    <a:gd name="connsiteY1" fmla="*/ 160020 h 3099435"/>
                    <a:gd name="connsiteX2" fmla="*/ 481965 w 481965"/>
                    <a:gd name="connsiteY2" fmla="*/ 1209675 h 3099435"/>
                    <a:gd name="connsiteX3" fmla="*/ 276225 w 481965"/>
                    <a:gd name="connsiteY3" fmla="*/ 2977515 h 3099435"/>
                    <a:gd name="connsiteX4" fmla="*/ 245745 w 481965"/>
                    <a:gd name="connsiteY4" fmla="*/ 3099435 h 3099435"/>
                    <a:gd name="connsiteX5" fmla="*/ 222885 w 481965"/>
                    <a:gd name="connsiteY5" fmla="*/ 3099435 h 3099435"/>
                    <a:gd name="connsiteX6" fmla="*/ 443865 w 481965"/>
                    <a:gd name="connsiteY6" fmla="*/ 1247775 h 3099435"/>
                    <a:gd name="connsiteX7" fmla="*/ 62865 w 481965"/>
                    <a:gd name="connsiteY7" fmla="*/ 645795 h 3099435"/>
                    <a:gd name="connsiteX8" fmla="*/ 116205 w 481965"/>
                    <a:gd name="connsiteY8" fmla="*/ 508635 h 3099435"/>
                    <a:gd name="connsiteX9" fmla="*/ 0 w 481965"/>
                    <a:gd name="connsiteY9" fmla="*/ 280035 h 3099435"/>
                    <a:gd name="connsiteX10" fmla="*/ 241935 w 481965"/>
                    <a:gd name="connsiteY10" fmla="*/ 0 h 3099435"/>
                    <a:gd name="connsiteX0" fmla="*/ 241935 w 481965"/>
                    <a:gd name="connsiteY0" fmla="*/ 3 h 3099438"/>
                    <a:gd name="connsiteX1" fmla="*/ 161925 w 481965"/>
                    <a:gd name="connsiteY1" fmla="*/ 160023 h 3099438"/>
                    <a:gd name="connsiteX2" fmla="*/ 481965 w 481965"/>
                    <a:gd name="connsiteY2" fmla="*/ 1209678 h 3099438"/>
                    <a:gd name="connsiteX3" fmla="*/ 276225 w 481965"/>
                    <a:gd name="connsiteY3" fmla="*/ 2977518 h 3099438"/>
                    <a:gd name="connsiteX4" fmla="*/ 245745 w 481965"/>
                    <a:gd name="connsiteY4" fmla="*/ 3099438 h 3099438"/>
                    <a:gd name="connsiteX5" fmla="*/ 222885 w 481965"/>
                    <a:gd name="connsiteY5" fmla="*/ 3099438 h 3099438"/>
                    <a:gd name="connsiteX6" fmla="*/ 443865 w 481965"/>
                    <a:gd name="connsiteY6" fmla="*/ 1247778 h 3099438"/>
                    <a:gd name="connsiteX7" fmla="*/ 62865 w 481965"/>
                    <a:gd name="connsiteY7" fmla="*/ 645798 h 3099438"/>
                    <a:gd name="connsiteX8" fmla="*/ 116205 w 481965"/>
                    <a:gd name="connsiteY8" fmla="*/ 508638 h 3099438"/>
                    <a:gd name="connsiteX9" fmla="*/ 0 w 481965"/>
                    <a:gd name="connsiteY9" fmla="*/ 280038 h 3099438"/>
                    <a:gd name="connsiteX10" fmla="*/ 241935 w 481965"/>
                    <a:gd name="connsiteY10" fmla="*/ 3 h 3099438"/>
                    <a:gd name="connsiteX0" fmla="*/ 220980 w 481965"/>
                    <a:gd name="connsiteY0" fmla="*/ 3 h 3120393"/>
                    <a:gd name="connsiteX1" fmla="*/ 161925 w 481965"/>
                    <a:gd name="connsiteY1" fmla="*/ 180978 h 3120393"/>
                    <a:gd name="connsiteX2" fmla="*/ 481965 w 481965"/>
                    <a:gd name="connsiteY2" fmla="*/ 1230633 h 3120393"/>
                    <a:gd name="connsiteX3" fmla="*/ 276225 w 481965"/>
                    <a:gd name="connsiteY3" fmla="*/ 2998473 h 3120393"/>
                    <a:gd name="connsiteX4" fmla="*/ 245745 w 481965"/>
                    <a:gd name="connsiteY4" fmla="*/ 3120393 h 3120393"/>
                    <a:gd name="connsiteX5" fmla="*/ 222885 w 481965"/>
                    <a:gd name="connsiteY5" fmla="*/ 3120393 h 3120393"/>
                    <a:gd name="connsiteX6" fmla="*/ 443865 w 481965"/>
                    <a:gd name="connsiteY6" fmla="*/ 1268733 h 3120393"/>
                    <a:gd name="connsiteX7" fmla="*/ 62865 w 481965"/>
                    <a:gd name="connsiteY7" fmla="*/ 666753 h 3120393"/>
                    <a:gd name="connsiteX8" fmla="*/ 116205 w 481965"/>
                    <a:gd name="connsiteY8" fmla="*/ 529593 h 3120393"/>
                    <a:gd name="connsiteX9" fmla="*/ 0 w 481965"/>
                    <a:gd name="connsiteY9" fmla="*/ 300993 h 3120393"/>
                    <a:gd name="connsiteX10" fmla="*/ 220980 w 481965"/>
                    <a:gd name="connsiteY10" fmla="*/ 3 h 3120393"/>
                    <a:gd name="connsiteX0" fmla="*/ 238125 w 481965"/>
                    <a:gd name="connsiteY0" fmla="*/ 4 h 3116584"/>
                    <a:gd name="connsiteX1" fmla="*/ 161925 w 481965"/>
                    <a:gd name="connsiteY1" fmla="*/ 177169 h 3116584"/>
                    <a:gd name="connsiteX2" fmla="*/ 481965 w 481965"/>
                    <a:gd name="connsiteY2" fmla="*/ 1226824 h 3116584"/>
                    <a:gd name="connsiteX3" fmla="*/ 276225 w 481965"/>
                    <a:gd name="connsiteY3" fmla="*/ 2994664 h 3116584"/>
                    <a:gd name="connsiteX4" fmla="*/ 245745 w 481965"/>
                    <a:gd name="connsiteY4" fmla="*/ 3116584 h 3116584"/>
                    <a:gd name="connsiteX5" fmla="*/ 222885 w 481965"/>
                    <a:gd name="connsiteY5" fmla="*/ 3116584 h 3116584"/>
                    <a:gd name="connsiteX6" fmla="*/ 443865 w 481965"/>
                    <a:gd name="connsiteY6" fmla="*/ 1264924 h 3116584"/>
                    <a:gd name="connsiteX7" fmla="*/ 62865 w 481965"/>
                    <a:gd name="connsiteY7" fmla="*/ 662944 h 3116584"/>
                    <a:gd name="connsiteX8" fmla="*/ 116205 w 481965"/>
                    <a:gd name="connsiteY8" fmla="*/ 525784 h 3116584"/>
                    <a:gd name="connsiteX9" fmla="*/ 0 w 481965"/>
                    <a:gd name="connsiteY9" fmla="*/ 297184 h 3116584"/>
                    <a:gd name="connsiteX10" fmla="*/ 238125 w 481965"/>
                    <a:gd name="connsiteY10" fmla="*/ 4 h 3116584"/>
                    <a:gd name="connsiteX0" fmla="*/ 238125 w 481965"/>
                    <a:gd name="connsiteY0" fmla="*/ 148 h 3116728"/>
                    <a:gd name="connsiteX1" fmla="*/ 161925 w 481965"/>
                    <a:gd name="connsiteY1" fmla="*/ 177313 h 3116728"/>
                    <a:gd name="connsiteX2" fmla="*/ 481965 w 481965"/>
                    <a:gd name="connsiteY2" fmla="*/ 1226968 h 3116728"/>
                    <a:gd name="connsiteX3" fmla="*/ 276225 w 481965"/>
                    <a:gd name="connsiteY3" fmla="*/ 2994808 h 3116728"/>
                    <a:gd name="connsiteX4" fmla="*/ 245745 w 481965"/>
                    <a:gd name="connsiteY4" fmla="*/ 3116728 h 3116728"/>
                    <a:gd name="connsiteX5" fmla="*/ 222885 w 481965"/>
                    <a:gd name="connsiteY5" fmla="*/ 3116728 h 3116728"/>
                    <a:gd name="connsiteX6" fmla="*/ 443865 w 481965"/>
                    <a:gd name="connsiteY6" fmla="*/ 1265068 h 3116728"/>
                    <a:gd name="connsiteX7" fmla="*/ 62865 w 481965"/>
                    <a:gd name="connsiteY7" fmla="*/ 663088 h 3116728"/>
                    <a:gd name="connsiteX8" fmla="*/ 116205 w 481965"/>
                    <a:gd name="connsiteY8" fmla="*/ 525928 h 3116728"/>
                    <a:gd name="connsiteX9" fmla="*/ 0 w 481965"/>
                    <a:gd name="connsiteY9" fmla="*/ 297328 h 3116728"/>
                    <a:gd name="connsiteX10" fmla="*/ 238125 w 481965"/>
                    <a:gd name="connsiteY10" fmla="*/ 148 h 3116728"/>
                    <a:gd name="connsiteX0" fmla="*/ 238125 w 481965"/>
                    <a:gd name="connsiteY0" fmla="*/ 148 h 3116728"/>
                    <a:gd name="connsiteX1" fmla="*/ 161925 w 481965"/>
                    <a:gd name="connsiteY1" fmla="*/ 177313 h 3116728"/>
                    <a:gd name="connsiteX2" fmla="*/ 481965 w 481965"/>
                    <a:gd name="connsiteY2" fmla="*/ 1226968 h 3116728"/>
                    <a:gd name="connsiteX3" fmla="*/ 276225 w 481965"/>
                    <a:gd name="connsiteY3" fmla="*/ 2994808 h 3116728"/>
                    <a:gd name="connsiteX4" fmla="*/ 245745 w 481965"/>
                    <a:gd name="connsiteY4" fmla="*/ 3116728 h 3116728"/>
                    <a:gd name="connsiteX5" fmla="*/ 222885 w 481965"/>
                    <a:gd name="connsiteY5" fmla="*/ 3116728 h 3116728"/>
                    <a:gd name="connsiteX6" fmla="*/ 443865 w 481965"/>
                    <a:gd name="connsiteY6" fmla="*/ 1265068 h 3116728"/>
                    <a:gd name="connsiteX7" fmla="*/ 62865 w 481965"/>
                    <a:gd name="connsiteY7" fmla="*/ 663088 h 3116728"/>
                    <a:gd name="connsiteX8" fmla="*/ 116205 w 481965"/>
                    <a:gd name="connsiteY8" fmla="*/ 525928 h 3116728"/>
                    <a:gd name="connsiteX9" fmla="*/ 0 w 481965"/>
                    <a:gd name="connsiteY9" fmla="*/ 297328 h 3116728"/>
                    <a:gd name="connsiteX10" fmla="*/ 238125 w 481965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2083" h="3116728">
                      <a:moveTo>
                        <a:pt x="238125" y="148"/>
                      </a:moveTo>
                      <a:cubicBezTo>
                        <a:pt x="235585" y="56028"/>
                        <a:pt x="187325" y="130958"/>
                        <a:pt x="161925" y="177313"/>
                      </a:cubicBezTo>
                      <a:cubicBezTo>
                        <a:pt x="125730" y="224303"/>
                        <a:pt x="489585" y="1086633"/>
                        <a:pt x="481965" y="1226968"/>
                      </a:cubicBezTo>
                      <a:lnTo>
                        <a:pt x="276225" y="2994808"/>
                      </a:lnTo>
                      <a:lnTo>
                        <a:pt x="245745" y="3116728"/>
                      </a:lnTo>
                      <a:lnTo>
                        <a:pt x="222885" y="3116728"/>
                      </a:lnTo>
                      <a:lnTo>
                        <a:pt x="443865" y="1265068"/>
                      </a:lnTo>
                      <a:cubicBezTo>
                        <a:pt x="375920" y="1066313"/>
                        <a:pt x="250825" y="880893"/>
                        <a:pt x="62865" y="663088"/>
                      </a:cubicBezTo>
                      <a:cubicBezTo>
                        <a:pt x="80645" y="617368"/>
                        <a:pt x="79375" y="569743"/>
                        <a:pt x="116205" y="525928"/>
                      </a:cubicBezTo>
                      <a:cubicBezTo>
                        <a:pt x="46990" y="438298"/>
                        <a:pt x="38735" y="373528"/>
                        <a:pt x="0" y="297328"/>
                      </a:cubicBezTo>
                      <a:cubicBezTo>
                        <a:pt x="20955" y="212556"/>
                        <a:pt x="152083" y="-6520"/>
                        <a:pt x="238125" y="14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4" name="Freeform 33"/>
                <p:cNvSpPr/>
                <p:nvPr/>
              </p:nvSpPr>
              <p:spPr>
                <a:xfrm flipH="1">
                  <a:off x="9991366" y="2438251"/>
                  <a:ext cx="482083" cy="3116728"/>
                </a:xfrm>
                <a:custGeom>
                  <a:avLst/>
                  <a:gdLst>
                    <a:gd name="connsiteX0" fmla="*/ 236220 w 510540"/>
                    <a:gd name="connsiteY0" fmla="*/ 0 h 3101340"/>
                    <a:gd name="connsiteX1" fmla="*/ 160020 w 510540"/>
                    <a:gd name="connsiteY1" fmla="*/ 114300 h 3101340"/>
                    <a:gd name="connsiteX2" fmla="*/ 510540 w 510540"/>
                    <a:gd name="connsiteY2" fmla="*/ 1211580 h 3101340"/>
                    <a:gd name="connsiteX3" fmla="*/ 304800 w 510540"/>
                    <a:gd name="connsiteY3" fmla="*/ 2979420 h 3101340"/>
                    <a:gd name="connsiteX4" fmla="*/ 274320 w 510540"/>
                    <a:gd name="connsiteY4" fmla="*/ 3101340 h 3101340"/>
                    <a:gd name="connsiteX5" fmla="*/ 251460 w 510540"/>
                    <a:gd name="connsiteY5" fmla="*/ 3101340 h 3101340"/>
                    <a:gd name="connsiteX6" fmla="*/ 472440 w 510540"/>
                    <a:gd name="connsiteY6" fmla="*/ 1249680 h 3101340"/>
                    <a:gd name="connsiteX7" fmla="*/ 91440 w 510540"/>
                    <a:gd name="connsiteY7" fmla="*/ 647700 h 3101340"/>
                    <a:gd name="connsiteX8" fmla="*/ 144780 w 510540"/>
                    <a:gd name="connsiteY8" fmla="*/ 510540 h 3101340"/>
                    <a:gd name="connsiteX9" fmla="*/ 0 w 510540"/>
                    <a:gd name="connsiteY9" fmla="*/ 236220 h 3101340"/>
                    <a:gd name="connsiteX10" fmla="*/ 236220 w 510540"/>
                    <a:gd name="connsiteY10" fmla="*/ 0 h 3101340"/>
                    <a:gd name="connsiteX0" fmla="*/ 236220 w 510540"/>
                    <a:gd name="connsiteY0" fmla="*/ 0 h 3101340"/>
                    <a:gd name="connsiteX1" fmla="*/ 175260 w 510540"/>
                    <a:gd name="connsiteY1" fmla="*/ 144780 h 3101340"/>
                    <a:gd name="connsiteX2" fmla="*/ 510540 w 510540"/>
                    <a:gd name="connsiteY2" fmla="*/ 1211580 h 3101340"/>
                    <a:gd name="connsiteX3" fmla="*/ 304800 w 510540"/>
                    <a:gd name="connsiteY3" fmla="*/ 2979420 h 3101340"/>
                    <a:gd name="connsiteX4" fmla="*/ 274320 w 510540"/>
                    <a:gd name="connsiteY4" fmla="*/ 3101340 h 3101340"/>
                    <a:gd name="connsiteX5" fmla="*/ 251460 w 510540"/>
                    <a:gd name="connsiteY5" fmla="*/ 3101340 h 3101340"/>
                    <a:gd name="connsiteX6" fmla="*/ 472440 w 510540"/>
                    <a:gd name="connsiteY6" fmla="*/ 1249680 h 3101340"/>
                    <a:gd name="connsiteX7" fmla="*/ 91440 w 510540"/>
                    <a:gd name="connsiteY7" fmla="*/ 647700 h 3101340"/>
                    <a:gd name="connsiteX8" fmla="*/ 144780 w 510540"/>
                    <a:gd name="connsiteY8" fmla="*/ 510540 h 3101340"/>
                    <a:gd name="connsiteX9" fmla="*/ 0 w 510540"/>
                    <a:gd name="connsiteY9" fmla="*/ 236220 h 3101340"/>
                    <a:gd name="connsiteX10" fmla="*/ 236220 w 510540"/>
                    <a:gd name="connsiteY10" fmla="*/ 0 h 3101340"/>
                    <a:gd name="connsiteX0" fmla="*/ 251460 w 510540"/>
                    <a:gd name="connsiteY0" fmla="*/ 0 h 3101340"/>
                    <a:gd name="connsiteX1" fmla="*/ 175260 w 510540"/>
                    <a:gd name="connsiteY1" fmla="*/ 144780 h 3101340"/>
                    <a:gd name="connsiteX2" fmla="*/ 510540 w 510540"/>
                    <a:gd name="connsiteY2" fmla="*/ 1211580 h 3101340"/>
                    <a:gd name="connsiteX3" fmla="*/ 304800 w 510540"/>
                    <a:gd name="connsiteY3" fmla="*/ 2979420 h 3101340"/>
                    <a:gd name="connsiteX4" fmla="*/ 274320 w 510540"/>
                    <a:gd name="connsiteY4" fmla="*/ 3101340 h 3101340"/>
                    <a:gd name="connsiteX5" fmla="*/ 251460 w 510540"/>
                    <a:gd name="connsiteY5" fmla="*/ 3101340 h 3101340"/>
                    <a:gd name="connsiteX6" fmla="*/ 472440 w 510540"/>
                    <a:gd name="connsiteY6" fmla="*/ 1249680 h 3101340"/>
                    <a:gd name="connsiteX7" fmla="*/ 91440 w 510540"/>
                    <a:gd name="connsiteY7" fmla="*/ 647700 h 3101340"/>
                    <a:gd name="connsiteX8" fmla="*/ 144780 w 510540"/>
                    <a:gd name="connsiteY8" fmla="*/ 510540 h 3101340"/>
                    <a:gd name="connsiteX9" fmla="*/ 0 w 510540"/>
                    <a:gd name="connsiteY9" fmla="*/ 236220 h 3101340"/>
                    <a:gd name="connsiteX10" fmla="*/ 251460 w 510540"/>
                    <a:gd name="connsiteY10" fmla="*/ 0 h 3101340"/>
                    <a:gd name="connsiteX0" fmla="*/ 251460 w 510540"/>
                    <a:gd name="connsiteY0" fmla="*/ 0 h 3101340"/>
                    <a:gd name="connsiteX1" fmla="*/ 175260 w 510540"/>
                    <a:gd name="connsiteY1" fmla="*/ 144780 h 3101340"/>
                    <a:gd name="connsiteX2" fmla="*/ 510540 w 510540"/>
                    <a:gd name="connsiteY2" fmla="*/ 1211580 h 3101340"/>
                    <a:gd name="connsiteX3" fmla="*/ 304800 w 510540"/>
                    <a:gd name="connsiteY3" fmla="*/ 2979420 h 3101340"/>
                    <a:gd name="connsiteX4" fmla="*/ 274320 w 510540"/>
                    <a:gd name="connsiteY4" fmla="*/ 3101340 h 3101340"/>
                    <a:gd name="connsiteX5" fmla="*/ 251460 w 510540"/>
                    <a:gd name="connsiteY5" fmla="*/ 3101340 h 3101340"/>
                    <a:gd name="connsiteX6" fmla="*/ 472440 w 510540"/>
                    <a:gd name="connsiteY6" fmla="*/ 1249680 h 3101340"/>
                    <a:gd name="connsiteX7" fmla="*/ 91440 w 510540"/>
                    <a:gd name="connsiteY7" fmla="*/ 647700 h 3101340"/>
                    <a:gd name="connsiteX8" fmla="*/ 144780 w 510540"/>
                    <a:gd name="connsiteY8" fmla="*/ 510540 h 3101340"/>
                    <a:gd name="connsiteX9" fmla="*/ 0 w 510540"/>
                    <a:gd name="connsiteY9" fmla="*/ 236220 h 3101340"/>
                    <a:gd name="connsiteX10" fmla="*/ 251460 w 510540"/>
                    <a:gd name="connsiteY10" fmla="*/ 0 h 3101340"/>
                    <a:gd name="connsiteX0" fmla="*/ 251460 w 510540"/>
                    <a:gd name="connsiteY0" fmla="*/ 0 h 3101340"/>
                    <a:gd name="connsiteX1" fmla="*/ 175260 w 510540"/>
                    <a:gd name="connsiteY1" fmla="*/ 144780 h 3101340"/>
                    <a:gd name="connsiteX2" fmla="*/ 510540 w 510540"/>
                    <a:gd name="connsiteY2" fmla="*/ 1211580 h 3101340"/>
                    <a:gd name="connsiteX3" fmla="*/ 304800 w 510540"/>
                    <a:gd name="connsiteY3" fmla="*/ 2979420 h 3101340"/>
                    <a:gd name="connsiteX4" fmla="*/ 274320 w 510540"/>
                    <a:gd name="connsiteY4" fmla="*/ 3101340 h 3101340"/>
                    <a:gd name="connsiteX5" fmla="*/ 251460 w 510540"/>
                    <a:gd name="connsiteY5" fmla="*/ 3101340 h 3101340"/>
                    <a:gd name="connsiteX6" fmla="*/ 472440 w 510540"/>
                    <a:gd name="connsiteY6" fmla="*/ 1249680 h 3101340"/>
                    <a:gd name="connsiteX7" fmla="*/ 91440 w 510540"/>
                    <a:gd name="connsiteY7" fmla="*/ 647700 h 3101340"/>
                    <a:gd name="connsiteX8" fmla="*/ 144780 w 510540"/>
                    <a:gd name="connsiteY8" fmla="*/ 510540 h 3101340"/>
                    <a:gd name="connsiteX9" fmla="*/ 0 w 510540"/>
                    <a:gd name="connsiteY9" fmla="*/ 236220 h 3101340"/>
                    <a:gd name="connsiteX10" fmla="*/ 251460 w 510540"/>
                    <a:gd name="connsiteY10" fmla="*/ 0 h 3101340"/>
                    <a:gd name="connsiteX0" fmla="*/ 251612 w 510692"/>
                    <a:gd name="connsiteY0" fmla="*/ 801 h 3102141"/>
                    <a:gd name="connsiteX1" fmla="*/ 175412 w 510692"/>
                    <a:gd name="connsiteY1" fmla="*/ 145581 h 3102141"/>
                    <a:gd name="connsiteX2" fmla="*/ 510692 w 510692"/>
                    <a:gd name="connsiteY2" fmla="*/ 1212381 h 3102141"/>
                    <a:gd name="connsiteX3" fmla="*/ 304952 w 510692"/>
                    <a:gd name="connsiteY3" fmla="*/ 2980221 h 3102141"/>
                    <a:gd name="connsiteX4" fmla="*/ 274472 w 510692"/>
                    <a:gd name="connsiteY4" fmla="*/ 3102141 h 3102141"/>
                    <a:gd name="connsiteX5" fmla="*/ 251612 w 510692"/>
                    <a:gd name="connsiteY5" fmla="*/ 3102141 h 3102141"/>
                    <a:gd name="connsiteX6" fmla="*/ 472592 w 510692"/>
                    <a:gd name="connsiteY6" fmla="*/ 1250481 h 3102141"/>
                    <a:gd name="connsiteX7" fmla="*/ 91592 w 510692"/>
                    <a:gd name="connsiteY7" fmla="*/ 648501 h 3102141"/>
                    <a:gd name="connsiteX8" fmla="*/ 144932 w 510692"/>
                    <a:gd name="connsiteY8" fmla="*/ 511341 h 3102141"/>
                    <a:gd name="connsiteX9" fmla="*/ 152 w 510692"/>
                    <a:gd name="connsiteY9" fmla="*/ 237021 h 3102141"/>
                    <a:gd name="connsiteX10" fmla="*/ 106832 w 510692"/>
                    <a:gd name="connsiteY10" fmla="*/ 38901 h 3102141"/>
                    <a:gd name="connsiteX11" fmla="*/ 251612 w 510692"/>
                    <a:gd name="connsiteY11" fmla="*/ 801 h 3102141"/>
                    <a:gd name="connsiteX0" fmla="*/ 270662 w 510692"/>
                    <a:gd name="connsiteY0" fmla="*/ 996 h 3100431"/>
                    <a:gd name="connsiteX1" fmla="*/ 175412 w 510692"/>
                    <a:gd name="connsiteY1" fmla="*/ 143871 h 3100431"/>
                    <a:gd name="connsiteX2" fmla="*/ 510692 w 510692"/>
                    <a:gd name="connsiteY2" fmla="*/ 1210671 h 3100431"/>
                    <a:gd name="connsiteX3" fmla="*/ 304952 w 510692"/>
                    <a:gd name="connsiteY3" fmla="*/ 2978511 h 3100431"/>
                    <a:gd name="connsiteX4" fmla="*/ 274472 w 510692"/>
                    <a:gd name="connsiteY4" fmla="*/ 3100431 h 3100431"/>
                    <a:gd name="connsiteX5" fmla="*/ 251612 w 510692"/>
                    <a:gd name="connsiteY5" fmla="*/ 3100431 h 3100431"/>
                    <a:gd name="connsiteX6" fmla="*/ 472592 w 510692"/>
                    <a:gd name="connsiteY6" fmla="*/ 1248771 h 3100431"/>
                    <a:gd name="connsiteX7" fmla="*/ 91592 w 510692"/>
                    <a:gd name="connsiteY7" fmla="*/ 646791 h 3100431"/>
                    <a:gd name="connsiteX8" fmla="*/ 144932 w 510692"/>
                    <a:gd name="connsiteY8" fmla="*/ 509631 h 3100431"/>
                    <a:gd name="connsiteX9" fmla="*/ 152 w 510692"/>
                    <a:gd name="connsiteY9" fmla="*/ 235311 h 3100431"/>
                    <a:gd name="connsiteX10" fmla="*/ 106832 w 510692"/>
                    <a:gd name="connsiteY10" fmla="*/ 37191 h 3100431"/>
                    <a:gd name="connsiteX11" fmla="*/ 270662 w 510692"/>
                    <a:gd name="connsiteY11" fmla="*/ 996 h 3100431"/>
                    <a:gd name="connsiteX0" fmla="*/ 270662 w 510692"/>
                    <a:gd name="connsiteY0" fmla="*/ 996 h 3100431"/>
                    <a:gd name="connsiteX1" fmla="*/ 190652 w 510692"/>
                    <a:gd name="connsiteY1" fmla="*/ 161016 h 3100431"/>
                    <a:gd name="connsiteX2" fmla="*/ 510692 w 510692"/>
                    <a:gd name="connsiteY2" fmla="*/ 1210671 h 3100431"/>
                    <a:gd name="connsiteX3" fmla="*/ 304952 w 510692"/>
                    <a:gd name="connsiteY3" fmla="*/ 2978511 h 3100431"/>
                    <a:gd name="connsiteX4" fmla="*/ 274472 w 510692"/>
                    <a:gd name="connsiteY4" fmla="*/ 3100431 h 3100431"/>
                    <a:gd name="connsiteX5" fmla="*/ 251612 w 510692"/>
                    <a:gd name="connsiteY5" fmla="*/ 3100431 h 3100431"/>
                    <a:gd name="connsiteX6" fmla="*/ 472592 w 510692"/>
                    <a:gd name="connsiteY6" fmla="*/ 1248771 h 3100431"/>
                    <a:gd name="connsiteX7" fmla="*/ 91592 w 510692"/>
                    <a:gd name="connsiteY7" fmla="*/ 646791 h 3100431"/>
                    <a:gd name="connsiteX8" fmla="*/ 144932 w 510692"/>
                    <a:gd name="connsiteY8" fmla="*/ 509631 h 3100431"/>
                    <a:gd name="connsiteX9" fmla="*/ 152 w 510692"/>
                    <a:gd name="connsiteY9" fmla="*/ 235311 h 3100431"/>
                    <a:gd name="connsiteX10" fmla="*/ 106832 w 510692"/>
                    <a:gd name="connsiteY10" fmla="*/ 37191 h 3100431"/>
                    <a:gd name="connsiteX11" fmla="*/ 270662 w 510692"/>
                    <a:gd name="connsiteY11" fmla="*/ 996 h 3100431"/>
                    <a:gd name="connsiteX0" fmla="*/ 270662 w 510692"/>
                    <a:gd name="connsiteY0" fmla="*/ 996 h 3100431"/>
                    <a:gd name="connsiteX1" fmla="*/ 190652 w 510692"/>
                    <a:gd name="connsiteY1" fmla="*/ 161016 h 3100431"/>
                    <a:gd name="connsiteX2" fmla="*/ 510692 w 510692"/>
                    <a:gd name="connsiteY2" fmla="*/ 1210671 h 3100431"/>
                    <a:gd name="connsiteX3" fmla="*/ 304952 w 510692"/>
                    <a:gd name="connsiteY3" fmla="*/ 2978511 h 3100431"/>
                    <a:gd name="connsiteX4" fmla="*/ 274472 w 510692"/>
                    <a:gd name="connsiteY4" fmla="*/ 3100431 h 3100431"/>
                    <a:gd name="connsiteX5" fmla="*/ 251612 w 510692"/>
                    <a:gd name="connsiteY5" fmla="*/ 3100431 h 3100431"/>
                    <a:gd name="connsiteX6" fmla="*/ 472592 w 510692"/>
                    <a:gd name="connsiteY6" fmla="*/ 1248771 h 3100431"/>
                    <a:gd name="connsiteX7" fmla="*/ 91592 w 510692"/>
                    <a:gd name="connsiteY7" fmla="*/ 646791 h 3100431"/>
                    <a:gd name="connsiteX8" fmla="*/ 144932 w 510692"/>
                    <a:gd name="connsiteY8" fmla="*/ 509631 h 3100431"/>
                    <a:gd name="connsiteX9" fmla="*/ 152 w 510692"/>
                    <a:gd name="connsiteY9" fmla="*/ 235311 h 3100431"/>
                    <a:gd name="connsiteX10" fmla="*/ 106832 w 510692"/>
                    <a:gd name="connsiteY10" fmla="*/ 37191 h 3100431"/>
                    <a:gd name="connsiteX11" fmla="*/ 270662 w 510692"/>
                    <a:gd name="connsiteY11" fmla="*/ 996 h 3100431"/>
                    <a:gd name="connsiteX0" fmla="*/ 242188 w 482218"/>
                    <a:gd name="connsiteY0" fmla="*/ 996 h 3100431"/>
                    <a:gd name="connsiteX1" fmla="*/ 162178 w 482218"/>
                    <a:gd name="connsiteY1" fmla="*/ 161016 h 3100431"/>
                    <a:gd name="connsiteX2" fmla="*/ 482218 w 482218"/>
                    <a:gd name="connsiteY2" fmla="*/ 1210671 h 3100431"/>
                    <a:gd name="connsiteX3" fmla="*/ 276478 w 482218"/>
                    <a:gd name="connsiteY3" fmla="*/ 2978511 h 3100431"/>
                    <a:gd name="connsiteX4" fmla="*/ 245998 w 482218"/>
                    <a:gd name="connsiteY4" fmla="*/ 3100431 h 3100431"/>
                    <a:gd name="connsiteX5" fmla="*/ 223138 w 482218"/>
                    <a:gd name="connsiteY5" fmla="*/ 3100431 h 3100431"/>
                    <a:gd name="connsiteX6" fmla="*/ 444118 w 482218"/>
                    <a:gd name="connsiteY6" fmla="*/ 1248771 h 3100431"/>
                    <a:gd name="connsiteX7" fmla="*/ 63118 w 482218"/>
                    <a:gd name="connsiteY7" fmla="*/ 646791 h 3100431"/>
                    <a:gd name="connsiteX8" fmla="*/ 116458 w 482218"/>
                    <a:gd name="connsiteY8" fmla="*/ 509631 h 3100431"/>
                    <a:gd name="connsiteX9" fmla="*/ 253 w 482218"/>
                    <a:gd name="connsiteY9" fmla="*/ 281031 h 3100431"/>
                    <a:gd name="connsiteX10" fmla="*/ 78358 w 482218"/>
                    <a:gd name="connsiteY10" fmla="*/ 37191 h 3100431"/>
                    <a:gd name="connsiteX11" fmla="*/ 242188 w 482218"/>
                    <a:gd name="connsiteY11" fmla="*/ 996 h 3100431"/>
                    <a:gd name="connsiteX0" fmla="*/ 241935 w 481965"/>
                    <a:gd name="connsiteY0" fmla="*/ 0 h 3099435"/>
                    <a:gd name="connsiteX1" fmla="*/ 161925 w 481965"/>
                    <a:gd name="connsiteY1" fmla="*/ 160020 h 3099435"/>
                    <a:gd name="connsiteX2" fmla="*/ 481965 w 481965"/>
                    <a:gd name="connsiteY2" fmla="*/ 1209675 h 3099435"/>
                    <a:gd name="connsiteX3" fmla="*/ 276225 w 481965"/>
                    <a:gd name="connsiteY3" fmla="*/ 2977515 h 3099435"/>
                    <a:gd name="connsiteX4" fmla="*/ 245745 w 481965"/>
                    <a:gd name="connsiteY4" fmla="*/ 3099435 h 3099435"/>
                    <a:gd name="connsiteX5" fmla="*/ 222885 w 481965"/>
                    <a:gd name="connsiteY5" fmla="*/ 3099435 h 3099435"/>
                    <a:gd name="connsiteX6" fmla="*/ 443865 w 481965"/>
                    <a:gd name="connsiteY6" fmla="*/ 1247775 h 3099435"/>
                    <a:gd name="connsiteX7" fmla="*/ 62865 w 481965"/>
                    <a:gd name="connsiteY7" fmla="*/ 645795 h 3099435"/>
                    <a:gd name="connsiteX8" fmla="*/ 116205 w 481965"/>
                    <a:gd name="connsiteY8" fmla="*/ 508635 h 3099435"/>
                    <a:gd name="connsiteX9" fmla="*/ 0 w 481965"/>
                    <a:gd name="connsiteY9" fmla="*/ 280035 h 3099435"/>
                    <a:gd name="connsiteX10" fmla="*/ 241935 w 481965"/>
                    <a:gd name="connsiteY10" fmla="*/ 0 h 3099435"/>
                    <a:gd name="connsiteX0" fmla="*/ 241935 w 481965"/>
                    <a:gd name="connsiteY0" fmla="*/ 3 h 3099438"/>
                    <a:gd name="connsiteX1" fmla="*/ 161925 w 481965"/>
                    <a:gd name="connsiteY1" fmla="*/ 160023 h 3099438"/>
                    <a:gd name="connsiteX2" fmla="*/ 481965 w 481965"/>
                    <a:gd name="connsiteY2" fmla="*/ 1209678 h 3099438"/>
                    <a:gd name="connsiteX3" fmla="*/ 276225 w 481965"/>
                    <a:gd name="connsiteY3" fmla="*/ 2977518 h 3099438"/>
                    <a:gd name="connsiteX4" fmla="*/ 245745 w 481965"/>
                    <a:gd name="connsiteY4" fmla="*/ 3099438 h 3099438"/>
                    <a:gd name="connsiteX5" fmla="*/ 222885 w 481965"/>
                    <a:gd name="connsiteY5" fmla="*/ 3099438 h 3099438"/>
                    <a:gd name="connsiteX6" fmla="*/ 443865 w 481965"/>
                    <a:gd name="connsiteY6" fmla="*/ 1247778 h 3099438"/>
                    <a:gd name="connsiteX7" fmla="*/ 62865 w 481965"/>
                    <a:gd name="connsiteY7" fmla="*/ 645798 h 3099438"/>
                    <a:gd name="connsiteX8" fmla="*/ 116205 w 481965"/>
                    <a:gd name="connsiteY8" fmla="*/ 508638 h 3099438"/>
                    <a:gd name="connsiteX9" fmla="*/ 0 w 481965"/>
                    <a:gd name="connsiteY9" fmla="*/ 280038 h 3099438"/>
                    <a:gd name="connsiteX10" fmla="*/ 241935 w 481965"/>
                    <a:gd name="connsiteY10" fmla="*/ 3 h 3099438"/>
                    <a:gd name="connsiteX0" fmla="*/ 220980 w 481965"/>
                    <a:gd name="connsiteY0" fmla="*/ 3 h 3120393"/>
                    <a:gd name="connsiteX1" fmla="*/ 161925 w 481965"/>
                    <a:gd name="connsiteY1" fmla="*/ 180978 h 3120393"/>
                    <a:gd name="connsiteX2" fmla="*/ 481965 w 481965"/>
                    <a:gd name="connsiteY2" fmla="*/ 1230633 h 3120393"/>
                    <a:gd name="connsiteX3" fmla="*/ 276225 w 481965"/>
                    <a:gd name="connsiteY3" fmla="*/ 2998473 h 3120393"/>
                    <a:gd name="connsiteX4" fmla="*/ 245745 w 481965"/>
                    <a:gd name="connsiteY4" fmla="*/ 3120393 h 3120393"/>
                    <a:gd name="connsiteX5" fmla="*/ 222885 w 481965"/>
                    <a:gd name="connsiteY5" fmla="*/ 3120393 h 3120393"/>
                    <a:gd name="connsiteX6" fmla="*/ 443865 w 481965"/>
                    <a:gd name="connsiteY6" fmla="*/ 1268733 h 3120393"/>
                    <a:gd name="connsiteX7" fmla="*/ 62865 w 481965"/>
                    <a:gd name="connsiteY7" fmla="*/ 666753 h 3120393"/>
                    <a:gd name="connsiteX8" fmla="*/ 116205 w 481965"/>
                    <a:gd name="connsiteY8" fmla="*/ 529593 h 3120393"/>
                    <a:gd name="connsiteX9" fmla="*/ 0 w 481965"/>
                    <a:gd name="connsiteY9" fmla="*/ 300993 h 3120393"/>
                    <a:gd name="connsiteX10" fmla="*/ 220980 w 481965"/>
                    <a:gd name="connsiteY10" fmla="*/ 3 h 3120393"/>
                    <a:gd name="connsiteX0" fmla="*/ 238125 w 481965"/>
                    <a:gd name="connsiteY0" fmla="*/ 4 h 3116584"/>
                    <a:gd name="connsiteX1" fmla="*/ 161925 w 481965"/>
                    <a:gd name="connsiteY1" fmla="*/ 177169 h 3116584"/>
                    <a:gd name="connsiteX2" fmla="*/ 481965 w 481965"/>
                    <a:gd name="connsiteY2" fmla="*/ 1226824 h 3116584"/>
                    <a:gd name="connsiteX3" fmla="*/ 276225 w 481965"/>
                    <a:gd name="connsiteY3" fmla="*/ 2994664 h 3116584"/>
                    <a:gd name="connsiteX4" fmla="*/ 245745 w 481965"/>
                    <a:gd name="connsiteY4" fmla="*/ 3116584 h 3116584"/>
                    <a:gd name="connsiteX5" fmla="*/ 222885 w 481965"/>
                    <a:gd name="connsiteY5" fmla="*/ 3116584 h 3116584"/>
                    <a:gd name="connsiteX6" fmla="*/ 443865 w 481965"/>
                    <a:gd name="connsiteY6" fmla="*/ 1264924 h 3116584"/>
                    <a:gd name="connsiteX7" fmla="*/ 62865 w 481965"/>
                    <a:gd name="connsiteY7" fmla="*/ 662944 h 3116584"/>
                    <a:gd name="connsiteX8" fmla="*/ 116205 w 481965"/>
                    <a:gd name="connsiteY8" fmla="*/ 525784 h 3116584"/>
                    <a:gd name="connsiteX9" fmla="*/ 0 w 481965"/>
                    <a:gd name="connsiteY9" fmla="*/ 297184 h 3116584"/>
                    <a:gd name="connsiteX10" fmla="*/ 238125 w 481965"/>
                    <a:gd name="connsiteY10" fmla="*/ 4 h 3116584"/>
                    <a:gd name="connsiteX0" fmla="*/ 238125 w 481965"/>
                    <a:gd name="connsiteY0" fmla="*/ 148 h 3116728"/>
                    <a:gd name="connsiteX1" fmla="*/ 161925 w 481965"/>
                    <a:gd name="connsiteY1" fmla="*/ 177313 h 3116728"/>
                    <a:gd name="connsiteX2" fmla="*/ 481965 w 481965"/>
                    <a:gd name="connsiteY2" fmla="*/ 1226968 h 3116728"/>
                    <a:gd name="connsiteX3" fmla="*/ 276225 w 481965"/>
                    <a:gd name="connsiteY3" fmla="*/ 2994808 h 3116728"/>
                    <a:gd name="connsiteX4" fmla="*/ 245745 w 481965"/>
                    <a:gd name="connsiteY4" fmla="*/ 3116728 h 3116728"/>
                    <a:gd name="connsiteX5" fmla="*/ 222885 w 481965"/>
                    <a:gd name="connsiteY5" fmla="*/ 3116728 h 3116728"/>
                    <a:gd name="connsiteX6" fmla="*/ 443865 w 481965"/>
                    <a:gd name="connsiteY6" fmla="*/ 1265068 h 3116728"/>
                    <a:gd name="connsiteX7" fmla="*/ 62865 w 481965"/>
                    <a:gd name="connsiteY7" fmla="*/ 663088 h 3116728"/>
                    <a:gd name="connsiteX8" fmla="*/ 116205 w 481965"/>
                    <a:gd name="connsiteY8" fmla="*/ 525928 h 3116728"/>
                    <a:gd name="connsiteX9" fmla="*/ 0 w 481965"/>
                    <a:gd name="connsiteY9" fmla="*/ 297328 h 3116728"/>
                    <a:gd name="connsiteX10" fmla="*/ 238125 w 481965"/>
                    <a:gd name="connsiteY10" fmla="*/ 148 h 3116728"/>
                    <a:gd name="connsiteX0" fmla="*/ 238125 w 481965"/>
                    <a:gd name="connsiteY0" fmla="*/ 148 h 3116728"/>
                    <a:gd name="connsiteX1" fmla="*/ 161925 w 481965"/>
                    <a:gd name="connsiteY1" fmla="*/ 177313 h 3116728"/>
                    <a:gd name="connsiteX2" fmla="*/ 481965 w 481965"/>
                    <a:gd name="connsiteY2" fmla="*/ 1226968 h 3116728"/>
                    <a:gd name="connsiteX3" fmla="*/ 276225 w 481965"/>
                    <a:gd name="connsiteY3" fmla="*/ 2994808 h 3116728"/>
                    <a:gd name="connsiteX4" fmla="*/ 245745 w 481965"/>
                    <a:gd name="connsiteY4" fmla="*/ 3116728 h 3116728"/>
                    <a:gd name="connsiteX5" fmla="*/ 222885 w 481965"/>
                    <a:gd name="connsiteY5" fmla="*/ 3116728 h 3116728"/>
                    <a:gd name="connsiteX6" fmla="*/ 443865 w 481965"/>
                    <a:gd name="connsiteY6" fmla="*/ 1265068 h 3116728"/>
                    <a:gd name="connsiteX7" fmla="*/ 62865 w 481965"/>
                    <a:gd name="connsiteY7" fmla="*/ 663088 h 3116728"/>
                    <a:gd name="connsiteX8" fmla="*/ 116205 w 481965"/>
                    <a:gd name="connsiteY8" fmla="*/ 525928 h 3116728"/>
                    <a:gd name="connsiteX9" fmla="*/ 0 w 481965"/>
                    <a:gd name="connsiteY9" fmla="*/ 297328 h 3116728"/>
                    <a:gd name="connsiteX10" fmla="*/ 238125 w 481965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  <a:gd name="connsiteX0" fmla="*/ 238125 w 482083"/>
                    <a:gd name="connsiteY0" fmla="*/ 148 h 3116728"/>
                    <a:gd name="connsiteX1" fmla="*/ 161925 w 482083"/>
                    <a:gd name="connsiteY1" fmla="*/ 177313 h 3116728"/>
                    <a:gd name="connsiteX2" fmla="*/ 481965 w 482083"/>
                    <a:gd name="connsiteY2" fmla="*/ 1226968 h 3116728"/>
                    <a:gd name="connsiteX3" fmla="*/ 276225 w 482083"/>
                    <a:gd name="connsiteY3" fmla="*/ 2994808 h 3116728"/>
                    <a:gd name="connsiteX4" fmla="*/ 245745 w 482083"/>
                    <a:gd name="connsiteY4" fmla="*/ 3116728 h 3116728"/>
                    <a:gd name="connsiteX5" fmla="*/ 222885 w 482083"/>
                    <a:gd name="connsiteY5" fmla="*/ 3116728 h 3116728"/>
                    <a:gd name="connsiteX6" fmla="*/ 443865 w 482083"/>
                    <a:gd name="connsiteY6" fmla="*/ 1265068 h 3116728"/>
                    <a:gd name="connsiteX7" fmla="*/ 62865 w 482083"/>
                    <a:gd name="connsiteY7" fmla="*/ 663088 h 3116728"/>
                    <a:gd name="connsiteX8" fmla="*/ 116205 w 482083"/>
                    <a:gd name="connsiteY8" fmla="*/ 525928 h 3116728"/>
                    <a:gd name="connsiteX9" fmla="*/ 0 w 482083"/>
                    <a:gd name="connsiteY9" fmla="*/ 297328 h 3116728"/>
                    <a:gd name="connsiteX10" fmla="*/ 238125 w 482083"/>
                    <a:gd name="connsiteY10" fmla="*/ 148 h 311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82083" h="3116728">
                      <a:moveTo>
                        <a:pt x="238125" y="148"/>
                      </a:moveTo>
                      <a:cubicBezTo>
                        <a:pt x="235585" y="56028"/>
                        <a:pt x="187325" y="130958"/>
                        <a:pt x="161925" y="177313"/>
                      </a:cubicBezTo>
                      <a:cubicBezTo>
                        <a:pt x="125730" y="224303"/>
                        <a:pt x="489585" y="1086633"/>
                        <a:pt x="481965" y="1226968"/>
                      </a:cubicBezTo>
                      <a:lnTo>
                        <a:pt x="276225" y="2994808"/>
                      </a:lnTo>
                      <a:lnTo>
                        <a:pt x="245745" y="3116728"/>
                      </a:lnTo>
                      <a:lnTo>
                        <a:pt x="222885" y="3116728"/>
                      </a:lnTo>
                      <a:lnTo>
                        <a:pt x="443865" y="1265068"/>
                      </a:lnTo>
                      <a:cubicBezTo>
                        <a:pt x="375920" y="1066313"/>
                        <a:pt x="250825" y="880893"/>
                        <a:pt x="62865" y="663088"/>
                      </a:cubicBezTo>
                      <a:cubicBezTo>
                        <a:pt x="80645" y="617368"/>
                        <a:pt x="79375" y="569743"/>
                        <a:pt x="116205" y="525928"/>
                      </a:cubicBezTo>
                      <a:cubicBezTo>
                        <a:pt x="46990" y="438298"/>
                        <a:pt x="38735" y="373528"/>
                        <a:pt x="0" y="297328"/>
                      </a:cubicBezTo>
                      <a:cubicBezTo>
                        <a:pt x="20955" y="212556"/>
                        <a:pt x="152083" y="-6520"/>
                        <a:pt x="238125" y="148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cxnSp>
            <p:nvCxnSpPr>
              <p:cNvPr id="40" name="Straight Connector 39"/>
              <p:cNvCxnSpPr/>
              <p:nvPr/>
            </p:nvCxnSpPr>
            <p:spPr>
              <a:xfrm flipV="1">
                <a:off x="10131665" y="3965944"/>
                <a:ext cx="114902" cy="15373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10205626" y="4574958"/>
                <a:ext cx="114902" cy="15373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10279587" y="5183972"/>
                <a:ext cx="114902" cy="15373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9037260" y="1848279"/>
              <a:ext cx="1347129" cy="3364039"/>
              <a:chOff x="9183487" y="1848279"/>
              <a:chExt cx="1347129" cy="3364039"/>
            </a:xfrm>
          </p:grpSpPr>
          <p:sp>
            <p:nvSpPr>
              <p:cNvPr id="49" name="Freeform 48"/>
              <p:cNvSpPr/>
              <p:nvPr/>
            </p:nvSpPr>
            <p:spPr>
              <a:xfrm>
                <a:off x="9855280" y="3060192"/>
                <a:ext cx="44534" cy="2057400"/>
              </a:xfrm>
              <a:custGeom>
                <a:avLst/>
                <a:gdLst>
                  <a:gd name="connsiteX0" fmla="*/ 3810 w 34290"/>
                  <a:gd name="connsiteY0" fmla="*/ 0 h 2057400"/>
                  <a:gd name="connsiteX1" fmla="*/ 34290 w 34290"/>
                  <a:gd name="connsiteY1" fmla="*/ 1478280 h 2057400"/>
                  <a:gd name="connsiteX2" fmla="*/ 0 w 34290"/>
                  <a:gd name="connsiteY2" fmla="*/ 2057400 h 2057400"/>
                  <a:gd name="connsiteX0" fmla="*/ 3810 w 64770"/>
                  <a:gd name="connsiteY0" fmla="*/ 0 h 2057400"/>
                  <a:gd name="connsiteX1" fmla="*/ 64770 w 64770"/>
                  <a:gd name="connsiteY1" fmla="*/ 1375410 h 2057400"/>
                  <a:gd name="connsiteX2" fmla="*/ 0 w 64770"/>
                  <a:gd name="connsiteY2" fmla="*/ 2057400 h 2057400"/>
                  <a:gd name="connsiteX0" fmla="*/ 3810 w 64770"/>
                  <a:gd name="connsiteY0" fmla="*/ 0 h 2057400"/>
                  <a:gd name="connsiteX1" fmla="*/ 64770 w 64770"/>
                  <a:gd name="connsiteY1" fmla="*/ 1375410 h 2057400"/>
                  <a:gd name="connsiteX2" fmla="*/ 0 w 64770"/>
                  <a:gd name="connsiteY2" fmla="*/ 2057400 h 2057400"/>
                  <a:gd name="connsiteX0" fmla="*/ 3810 w 3810"/>
                  <a:gd name="connsiteY0" fmla="*/ 0 h 2057400"/>
                  <a:gd name="connsiteX1" fmla="*/ 0 w 3810"/>
                  <a:gd name="connsiteY1" fmla="*/ 2057400 h 2057400"/>
                  <a:gd name="connsiteX0" fmla="*/ 10000 w 127538"/>
                  <a:gd name="connsiteY0" fmla="*/ 0 h 10000"/>
                  <a:gd name="connsiteX1" fmla="*/ 0 w 127538"/>
                  <a:gd name="connsiteY1" fmla="*/ 10000 h 10000"/>
                  <a:gd name="connsiteX0" fmla="*/ 21121 w 116887"/>
                  <a:gd name="connsiteY0" fmla="*/ 0 h 10000"/>
                  <a:gd name="connsiteX1" fmla="*/ 11121 w 116887"/>
                  <a:gd name="connsiteY1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6887" h="10000">
                    <a:moveTo>
                      <a:pt x="21121" y="0"/>
                    </a:moveTo>
                    <a:cubicBezTo>
                      <a:pt x="-90963" y="3231"/>
                      <a:pt x="293205" y="6991"/>
                      <a:pt x="11121" y="10000"/>
                    </a:cubicBezTo>
                  </a:path>
                </a:pathLst>
              </a:custGeom>
              <a:noFill/>
              <a:ln w="28575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9183487" y="1848279"/>
                <a:ext cx="1347129" cy="1119356"/>
                <a:chOff x="9183487" y="1848279"/>
                <a:chExt cx="1347129" cy="1319514"/>
              </a:xfrm>
            </p:grpSpPr>
            <p:sp>
              <p:nvSpPr>
                <p:cNvPr id="44" name="Freeform 43"/>
                <p:cNvSpPr/>
                <p:nvPr/>
              </p:nvSpPr>
              <p:spPr>
                <a:xfrm>
                  <a:off x="9183487" y="1848279"/>
                  <a:ext cx="649980" cy="1319514"/>
                </a:xfrm>
                <a:custGeom>
                  <a:avLst/>
                  <a:gdLst>
                    <a:gd name="connsiteX0" fmla="*/ 381965 w 740780"/>
                    <a:gd name="connsiteY0" fmla="*/ 0 h 2048719"/>
                    <a:gd name="connsiteX1" fmla="*/ 0 w 740780"/>
                    <a:gd name="connsiteY1" fmla="*/ 208344 h 2048719"/>
                    <a:gd name="connsiteX2" fmla="*/ 740780 w 740780"/>
                    <a:gd name="connsiteY2" fmla="*/ 1400537 h 2048719"/>
                    <a:gd name="connsiteX3" fmla="*/ 740780 w 740780"/>
                    <a:gd name="connsiteY3" fmla="*/ 2048719 h 2048719"/>
                    <a:gd name="connsiteX0" fmla="*/ 381965 w 740780"/>
                    <a:gd name="connsiteY0" fmla="*/ 0 h 1400537"/>
                    <a:gd name="connsiteX1" fmla="*/ 0 w 740780"/>
                    <a:gd name="connsiteY1" fmla="*/ 208344 h 1400537"/>
                    <a:gd name="connsiteX2" fmla="*/ 740780 w 740780"/>
                    <a:gd name="connsiteY2" fmla="*/ 1400537 h 1400537"/>
                    <a:gd name="connsiteX0" fmla="*/ 381965 w 740780"/>
                    <a:gd name="connsiteY0" fmla="*/ 0 h 1400537"/>
                    <a:gd name="connsiteX1" fmla="*/ 0 w 740780"/>
                    <a:gd name="connsiteY1" fmla="*/ 208344 h 1400537"/>
                    <a:gd name="connsiteX2" fmla="*/ 740780 w 740780"/>
                    <a:gd name="connsiteY2" fmla="*/ 1400537 h 1400537"/>
                    <a:gd name="connsiteX0" fmla="*/ 385156 w 743971"/>
                    <a:gd name="connsiteY0" fmla="*/ 0 h 1400537"/>
                    <a:gd name="connsiteX1" fmla="*/ 3191 w 743971"/>
                    <a:gd name="connsiteY1" fmla="*/ 208344 h 1400537"/>
                    <a:gd name="connsiteX2" fmla="*/ 743971 w 743971"/>
                    <a:gd name="connsiteY2" fmla="*/ 1400537 h 1400537"/>
                    <a:gd name="connsiteX0" fmla="*/ 385156 w 743971"/>
                    <a:gd name="connsiteY0" fmla="*/ 0 h 1400537"/>
                    <a:gd name="connsiteX1" fmla="*/ 3191 w 743971"/>
                    <a:gd name="connsiteY1" fmla="*/ 208344 h 1400537"/>
                    <a:gd name="connsiteX2" fmla="*/ 743971 w 743971"/>
                    <a:gd name="connsiteY2" fmla="*/ 1400537 h 1400537"/>
                    <a:gd name="connsiteX0" fmla="*/ 246260 w 743971"/>
                    <a:gd name="connsiteY0" fmla="*/ 0 h 1319514"/>
                    <a:gd name="connsiteX1" fmla="*/ 3191 w 743971"/>
                    <a:gd name="connsiteY1" fmla="*/ 127321 h 1319514"/>
                    <a:gd name="connsiteX2" fmla="*/ 743971 w 743971"/>
                    <a:gd name="connsiteY2" fmla="*/ 1319514 h 1319514"/>
                    <a:gd name="connsiteX0" fmla="*/ 246260 w 743971"/>
                    <a:gd name="connsiteY0" fmla="*/ 0 h 1319514"/>
                    <a:gd name="connsiteX1" fmla="*/ 3191 w 743971"/>
                    <a:gd name="connsiteY1" fmla="*/ 127321 h 1319514"/>
                    <a:gd name="connsiteX2" fmla="*/ 743971 w 743971"/>
                    <a:gd name="connsiteY2" fmla="*/ 1319514 h 1319514"/>
                    <a:gd name="connsiteX0" fmla="*/ 246260 w 743971"/>
                    <a:gd name="connsiteY0" fmla="*/ 0 h 1319514"/>
                    <a:gd name="connsiteX1" fmla="*/ 3191 w 743971"/>
                    <a:gd name="connsiteY1" fmla="*/ 127321 h 1319514"/>
                    <a:gd name="connsiteX2" fmla="*/ 743971 w 743971"/>
                    <a:gd name="connsiteY2" fmla="*/ 1319514 h 1319514"/>
                    <a:gd name="connsiteX0" fmla="*/ 123385 w 621096"/>
                    <a:gd name="connsiteY0" fmla="*/ 0 h 1319514"/>
                    <a:gd name="connsiteX1" fmla="*/ 6345 w 621096"/>
                    <a:gd name="connsiteY1" fmla="*/ 94936 h 1319514"/>
                    <a:gd name="connsiteX2" fmla="*/ 621096 w 621096"/>
                    <a:gd name="connsiteY2" fmla="*/ 1319514 h 1319514"/>
                    <a:gd name="connsiteX0" fmla="*/ 123385 w 621096"/>
                    <a:gd name="connsiteY0" fmla="*/ 0 h 1319514"/>
                    <a:gd name="connsiteX1" fmla="*/ 6345 w 621096"/>
                    <a:gd name="connsiteY1" fmla="*/ 94936 h 1319514"/>
                    <a:gd name="connsiteX2" fmla="*/ 621096 w 621096"/>
                    <a:gd name="connsiteY2" fmla="*/ 1319514 h 1319514"/>
                    <a:gd name="connsiteX0" fmla="*/ 89591 w 587302"/>
                    <a:gd name="connsiteY0" fmla="*/ 0 h 1319514"/>
                    <a:gd name="connsiteX1" fmla="*/ 8316 w 587302"/>
                    <a:gd name="connsiteY1" fmla="*/ 113986 h 1319514"/>
                    <a:gd name="connsiteX2" fmla="*/ 587302 w 587302"/>
                    <a:gd name="connsiteY2" fmla="*/ 1319514 h 1319514"/>
                    <a:gd name="connsiteX0" fmla="*/ 89591 w 587302"/>
                    <a:gd name="connsiteY0" fmla="*/ 0 h 1319514"/>
                    <a:gd name="connsiteX1" fmla="*/ 8316 w 587302"/>
                    <a:gd name="connsiteY1" fmla="*/ 113986 h 1319514"/>
                    <a:gd name="connsiteX2" fmla="*/ 587302 w 587302"/>
                    <a:gd name="connsiteY2" fmla="*/ 1319514 h 1319514"/>
                    <a:gd name="connsiteX0" fmla="*/ 83383 w 581094"/>
                    <a:gd name="connsiteY0" fmla="*/ 0 h 1319514"/>
                    <a:gd name="connsiteX1" fmla="*/ 2108 w 581094"/>
                    <a:gd name="connsiteY1" fmla="*/ 113986 h 1319514"/>
                    <a:gd name="connsiteX2" fmla="*/ 581094 w 581094"/>
                    <a:gd name="connsiteY2" fmla="*/ 1319514 h 1319514"/>
                    <a:gd name="connsiteX0" fmla="*/ 83383 w 581094"/>
                    <a:gd name="connsiteY0" fmla="*/ 0 h 1319514"/>
                    <a:gd name="connsiteX1" fmla="*/ 2108 w 581094"/>
                    <a:gd name="connsiteY1" fmla="*/ 113986 h 1319514"/>
                    <a:gd name="connsiteX2" fmla="*/ 581094 w 581094"/>
                    <a:gd name="connsiteY2" fmla="*/ 1319514 h 1319514"/>
                    <a:gd name="connsiteX0" fmla="*/ 83383 w 581094"/>
                    <a:gd name="connsiteY0" fmla="*/ 0 h 1319514"/>
                    <a:gd name="connsiteX1" fmla="*/ 2108 w 581094"/>
                    <a:gd name="connsiteY1" fmla="*/ 113986 h 1319514"/>
                    <a:gd name="connsiteX2" fmla="*/ 581094 w 581094"/>
                    <a:gd name="connsiteY2" fmla="*/ 1319514 h 1319514"/>
                    <a:gd name="connsiteX0" fmla="*/ 83383 w 581094"/>
                    <a:gd name="connsiteY0" fmla="*/ 0 h 1319514"/>
                    <a:gd name="connsiteX1" fmla="*/ 2108 w 581094"/>
                    <a:gd name="connsiteY1" fmla="*/ 113986 h 1319514"/>
                    <a:gd name="connsiteX2" fmla="*/ 581094 w 581094"/>
                    <a:gd name="connsiteY2" fmla="*/ 1319514 h 1319514"/>
                    <a:gd name="connsiteX0" fmla="*/ 85172 w 582883"/>
                    <a:gd name="connsiteY0" fmla="*/ 0 h 1319514"/>
                    <a:gd name="connsiteX1" fmla="*/ 3897 w 582883"/>
                    <a:gd name="connsiteY1" fmla="*/ 113986 h 1319514"/>
                    <a:gd name="connsiteX2" fmla="*/ 582883 w 582883"/>
                    <a:gd name="connsiteY2" fmla="*/ 1319514 h 1319514"/>
                    <a:gd name="connsiteX0" fmla="*/ 83382 w 581093"/>
                    <a:gd name="connsiteY0" fmla="*/ 0 h 1319514"/>
                    <a:gd name="connsiteX1" fmla="*/ 2107 w 581093"/>
                    <a:gd name="connsiteY1" fmla="*/ 113986 h 1319514"/>
                    <a:gd name="connsiteX2" fmla="*/ 581093 w 581093"/>
                    <a:gd name="connsiteY2" fmla="*/ 1319514 h 1319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81093" h="1319514">
                      <a:moveTo>
                        <a:pt x="83382" y="0"/>
                      </a:moveTo>
                      <a:cubicBezTo>
                        <a:pt x="11276" y="1249"/>
                        <a:pt x="-6831" y="27523"/>
                        <a:pt x="2107" y="113986"/>
                      </a:cubicBezTo>
                      <a:cubicBezTo>
                        <a:pt x="64913" y="492769"/>
                        <a:pt x="247153" y="1310253"/>
                        <a:pt x="581093" y="1319514"/>
                      </a:cubicBezTo>
                    </a:path>
                  </a:pathLst>
                </a:custGeom>
                <a:noFill/>
                <a:ln w="28575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0" name="Freeform 49"/>
                <p:cNvSpPr/>
                <p:nvPr/>
              </p:nvSpPr>
              <p:spPr>
                <a:xfrm flipH="1">
                  <a:off x="9880636" y="1848279"/>
                  <a:ext cx="649980" cy="1319514"/>
                </a:xfrm>
                <a:custGeom>
                  <a:avLst/>
                  <a:gdLst>
                    <a:gd name="connsiteX0" fmla="*/ 381965 w 740780"/>
                    <a:gd name="connsiteY0" fmla="*/ 0 h 2048719"/>
                    <a:gd name="connsiteX1" fmla="*/ 0 w 740780"/>
                    <a:gd name="connsiteY1" fmla="*/ 208344 h 2048719"/>
                    <a:gd name="connsiteX2" fmla="*/ 740780 w 740780"/>
                    <a:gd name="connsiteY2" fmla="*/ 1400537 h 2048719"/>
                    <a:gd name="connsiteX3" fmla="*/ 740780 w 740780"/>
                    <a:gd name="connsiteY3" fmla="*/ 2048719 h 2048719"/>
                    <a:gd name="connsiteX0" fmla="*/ 381965 w 740780"/>
                    <a:gd name="connsiteY0" fmla="*/ 0 h 1400537"/>
                    <a:gd name="connsiteX1" fmla="*/ 0 w 740780"/>
                    <a:gd name="connsiteY1" fmla="*/ 208344 h 1400537"/>
                    <a:gd name="connsiteX2" fmla="*/ 740780 w 740780"/>
                    <a:gd name="connsiteY2" fmla="*/ 1400537 h 1400537"/>
                    <a:gd name="connsiteX0" fmla="*/ 381965 w 740780"/>
                    <a:gd name="connsiteY0" fmla="*/ 0 h 1400537"/>
                    <a:gd name="connsiteX1" fmla="*/ 0 w 740780"/>
                    <a:gd name="connsiteY1" fmla="*/ 208344 h 1400537"/>
                    <a:gd name="connsiteX2" fmla="*/ 740780 w 740780"/>
                    <a:gd name="connsiteY2" fmla="*/ 1400537 h 1400537"/>
                    <a:gd name="connsiteX0" fmla="*/ 385156 w 743971"/>
                    <a:gd name="connsiteY0" fmla="*/ 0 h 1400537"/>
                    <a:gd name="connsiteX1" fmla="*/ 3191 w 743971"/>
                    <a:gd name="connsiteY1" fmla="*/ 208344 h 1400537"/>
                    <a:gd name="connsiteX2" fmla="*/ 743971 w 743971"/>
                    <a:gd name="connsiteY2" fmla="*/ 1400537 h 1400537"/>
                    <a:gd name="connsiteX0" fmla="*/ 385156 w 743971"/>
                    <a:gd name="connsiteY0" fmla="*/ 0 h 1400537"/>
                    <a:gd name="connsiteX1" fmla="*/ 3191 w 743971"/>
                    <a:gd name="connsiteY1" fmla="*/ 208344 h 1400537"/>
                    <a:gd name="connsiteX2" fmla="*/ 743971 w 743971"/>
                    <a:gd name="connsiteY2" fmla="*/ 1400537 h 1400537"/>
                    <a:gd name="connsiteX0" fmla="*/ 246260 w 743971"/>
                    <a:gd name="connsiteY0" fmla="*/ 0 h 1319514"/>
                    <a:gd name="connsiteX1" fmla="*/ 3191 w 743971"/>
                    <a:gd name="connsiteY1" fmla="*/ 127321 h 1319514"/>
                    <a:gd name="connsiteX2" fmla="*/ 743971 w 743971"/>
                    <a:gd name="connsiteY2" fmla="*/ 1319514 h 1319514"/>
                    <a:gd name="connsiteX0" fmla="*/ 246260 w 743971"/>
                    <a:gd name="connsiteY0" fmla="*/ 0 h 1319514"/>
                    <a:gd name="connsiteX1" fmla="*/ 3191 w 743971"/>
                    <a:gd name="connsiteY1" fmla="*/ 127321 h 1319514"/>
                    <a:gd name="connsiteX2" fmla="*/ 743971 w 743971"/>
                    <a:gd name="connsiteY2" fmla="*/ 1319514 h 1319514"/>
                    <a:gd name="connsiteX0" fmla="*/ 246260 w 743971"/>
                    <a:gd name="connsiteY0" fmla="*/ 0 h 1319514"/>
                    <a:gd name="connsiteX1" fmla="*/ 3191 w 743971"/>
                    <a:gd name="connsiteY1" fmla="*/ 127321 h 1319514"/>
                    <a:gd name="connsiteX2" fmla="*/ 743971 w 743971"/>
                    <a:gd name="connsiteY2" fmla="*/ 1319514 h 1319514"/>
                    <a:gd name="connsiteX0" fmla="*/ 123385 w 621096"/>
                    <a:gd name="connsiteY0" fmla="*/ 0 h 1319514"/>
                    <a:gd name="connsiteX1" fmla="*/ 6345 w 621096"/>
                    <a:gd name="connsiteY1" fmla="*/ 94936 h 1319514"/>
                    <a:gd name="connsiteX2" fmla="*/ 621096 w 621096"/>
                    <a:gd name="connsiteY2" fmla="*/ 1319514 h 1319514"/>
                    <a:gd name="connsiteX0" fmla="*/ 123385 w 621096"/>
                    <a:gd name="connsiteY0" fmla="*/ 0 h 1319514"/>
                    <a:gd name="connsiteX1" fmla="*/ 6345 w 621096"/>
                    <a:gd name="connsiteY1" fmla="*/ 94936 h 1319514"/>
                    <a:gd name="connsiteX2" fmla="*/ 621096 w 621096"/>
                    <a:gd name="connsiteY2" fmla="*/ 1319514 h 1319514"/>
                    <a:gd name="connsiteX0" fmla="*/ 89591 w 587302"/>
                    <a:gd name="connsiteY0" fmla="*/ 0 h 1319514"/>
                    <a:gd name="connsiteX1" fmla="*/ 8316 w 587302"/>
                    <a:gd name="connsiteY1" fmla="*/ 113986 h 1319514"/>
                    <a:gd name="connsiteX2" fmla="*/ 587302 w 587302"/>
                    <a:gd name="connsiteY2" fmla="*/ 1319514 h 1319514"/>
                    <a:gd name="connsiteX0" fmla="*/ 89591 w 587302"/>
                    <a:gd name="connsiteY0" fmla="*/ 0 h 1319514"/>
                    <a:gd name="connsiteX1" fmla="*/ 8316 w 587302"/>
                    <a:gd name="connsiteY1" fmla="*/ 113986 h 1319514"/>
                    <a:gd name="connsiteX2" fmla="*/ 587302 w 587302"/>
                    <a:gd name="connsiteY2" fmla="*/ 1319514 h 1319514"/>
                    <a:gd name="connsiteX0" fmla="*/ 83383 w 581094"/>
                    <a:gd name="connsiteY0" fmla="*/ 0 h 1319514"/>
                    <a:gd name="connsiteX1" fmla="*/ 2108 w 581094"/>
                    <a:gd name="connsiteY1" fmla="*/ 113986 h 1319514"/>
                    <a:gd name="connsiteX2" fmla="*/ 581094 w 581094"/>
                    <a:gd name="connsiteY2" fmla="*/ 1319514 h 1319514"/>
                    <a:gd name="connsiteX0" fmla="*/ 83383 w 581094"/>
                    <a:gd name="connsiteY0" fmla="*/ 0 h 1319514"/>
                    <a:gd name="connsiteX1" fmla="*/ 2108 w 581094"/>
                    <a:gd name="connsiteY1" fmla="*/ 113986 h 1319514"/>
                    <a:gd name="connsiteX2" fmla="*/ 581094 w 581094"/>
                    <a:gd name="connsiteY2" fmla="*/ 1319514 h 1319514"/>
                    <a:gd name="connsiteX0" fmla="*/ 83383 w 581094"/>
                    <a:gd name="connsiteY0" fmla="*/ 0 h 1319514"/>
                    <a:gd name="connsiteX1" fmla="*/ 2108 w 581094"/>
                    <a:gd name="connsiteY1" fmla="*/ 113986 h 1319514"/>
                    <a:gd name="connsiteX2" fmla="*/ 581094 w 581094"/>
                    <a:gd name="connsiteY2" fmla="*/ 1319514 h 1319514"/>
                    <a:gd name="connsiteX0" fmla="*/ 83383 w 581094"/>
                    <a:gd name="connsiteY0" fmla="*/ 0 h 1319514"/>
                    <a:gd name="connsiteX1" fmla="*/ 2108 w 581094"/>
                    <a:gd name="connsiteY1" fmla="*/ 113986 h 1319514"/>
                    <a:gd name="connsiteX2" fmla="*/ 581094 w 581094"/>
                    <a:gd name="connsiteY2" fmla="*/ 1319514 h 1319514"/>
                    <a:gd name="connsiteX0" fmla="*/ 85172 w 582883"/>
                    <a:gd name="connsiteY0" fmla="*/ 0 h 1319514"/>
                    <a:gd name="connsiteX1" fmla="*/ 3897 w 582883"/>
                    <a:gd name="connsiteY1" fmla="*/ 113986 h 1319514"/>
                    <a:gd name="connsiteX2" fmla="*/ 582883 w 582883"/>
                    <a:gd name="connsiteY2" fmla="*/ 1319514 h 1319514"/>
                    <a:gd name="connsiteX0" fmla="*/ 83382 w 581093"/>
                    <a:gd name="connsiteY0" fmla="*/ 0 h 1319514"/>
                    <a:gd name="connsiteX1" fmla="*/ 2107 w 581093"/>
                    <a:gd name="connsiteY1" fmla="*/ 113986 h 1319514"/>
                    <a:gd name="connsiteX2" fmla="*/ 581093 w 581093"/>
                    <a:gd name="connsiteY2" fmla="*/ 1319514 h 1319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81093" h="1319514">
                      <a:moveTo>
                        <a:pt x="83382" y="0"/>
                      </a:moveTo>
                      <a:cubicBezTo>
                        <a:pt x="11276" y="1249"/>
                        <a:pt x="-6831" y="27523"/>
                        <a:pt x="2107" y="113986"/>
                      </a:cubicBezTo>
                      <a:cubicBezTo>
                        <a:pt x="64913" y="492769"/>
                        <a:pt x="247153" y="1310253"/>
                        <a:pt x="581093" y="1319514"/>
                      </a:cubicBezTo>
                    </a:path>
                  </a:pathLst>
                </a:custGeom>
                <a:noFill/>
                <a:ln w="28575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sp>
            <p:nvSpPr>
              <p:cNvPr id="48" name="Rectangle 47"/>
              <p:cNvSpPr/>
              <p:nvPr/>
            </p:nvSpPr>
            <p:spPr>
              <a:xfrm>
                <a:off x="9783292" y="2936795"/>
                <a:ext cx="158496" cy="55521"/>
              </a:xfrm>
              <a:prstGeom prst="rect">
                <a:avLst/>
              </a:prstGeom>
              <a:solidFill>
                <a:schemeClr val="bg1">
                  <a:lumMod val="25000"/>
                </a:schemeClr>
              </a:solidFill>
              <a:ln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5400000">
                <a:off x="9809318" y="2988631"/>
                <a:ext cx="107010" cy="58858"/>
              </a:xfrm>
              <a:prstGeom prst="rect">
                <a:avLst/>
              </a:prstGeom>
              <a:solidFill>
                <a:schemeClr val="bg1">
                  <a:lumMod val="25000"/>
                </a:schemeClr>
              </a:solidFill>
              <a:ln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9766314" y="4992572"/>
                <a:ext cx="208074" cy="219746"/>
              </a:xfrm>
              <a:prstGeom prst="ellipse">
                <a:avLst/>
              </a:prstGeom>
              <a:solidFill>
                <a:schemeClr val="bg1">
                  <a:lumMod val="25000"/>
                </a:schemeClr>
              </a:solidFill>
              <a:ln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-50956" y="5723751"/>
            <a:ext cx="12570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4"/>
              </a:rPr>
              <a:t>Corventis</a:t>
            </a:r>
            <a:endParaRPr lang="en-US" sz="105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Aplicações</a:t>
            </a:r>
            <a:r>
              <a:rPr lang="en-US" dirty="0"/>
              <a:t> </a:t>
            </a:r>
            <a:r>
              <a:rPr lang="en-US" dirty="0" err="1"/>
              <a:t>médicas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761" y="3854653"/>
            <a:ext cx="250031" cy="421481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H="1">
            <a:off x="2732527" y="4058840"/>
            <a:ext cx="730763" cy="0"/>
          </a:xfrm>
          <a:prstGeom prst="line">
            <a:avLst/>
          </a:prstGeom>
          <a:ln w="19050"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858383" y="4058840"/>
            <a:ext cx="213072" cy="0"/>
          </a:xfrm>
          <a:prstGeom prst="line">
            <a:avLst/>
          </a:prstGeom>
          <a:ln w="19050"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895814" y="4058840"/>
            <a:ext cx="730763" cy="0"/>
          </a:xfrm>
          <a:prstGeom prst="line">
            <a:avLst/>
          </a:prstGeom>
          <a:ln w="19050">
            <a:solidFill>
              <a:schemeClr val="bg1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06615" y="5390480"/>
            <a:ext cx="36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>
                <a:latin typeface="Segoe Light" panose="020B0302040504020203" pitchFamily="34" charset="0"/>
              </a:rPr>
              <a:t>Monitorar</a:t>
            </a:r>
            <a:r>
              <a:rPr lang="en-US" sz="1800" dirty="0">
                <a:latin typeface="Segoe Light" panose="020B0302040504020203" pitchFamily="34" charset="0"/>
              </a:rPr>
              <a:t> </a:t>
            </a:r>
            <a:r>
              <a:rPr lang="en-US" sz="1800" dirty="0" err="1">
                <a:latin typeface="Segoe Light" panose="020B0302040504020203" pitchFamily="34" charset="0"/>
              </a:rPr>
              <a:t>sinais</a:t>
            </a:r>
            <a:r>
              <a:rPr lang="en-US" sz="1800" dirty="0">
                <a:latin typeface="Segoe Light" panose="020B0302040504020203" pitchFamily="34" charset="0"/>
              </a:rPr>
              <a:t> </a:t>
            </a:r>
            <a:r>
              <a:rPr lang="en-US" sz="1800" dirty="0" err="1">
                <a:latin typeface="Segoe Light" panose="020B0302040504020203" pitchFamily="34" charset="0"/>
              </a:rPr>
              <a:t>vitais</a:t>
            </a:r>
            <a:r>
              <a:rPr lang="en-US" sz="1800" dirty="0">
                <a:latin typeface="Segoe Light" panose="020B0302040504020203" pitchFamily="34" charset="0"/>
              </a:rPr>
              <a:t> dos </a:t>
            </a:r>
            <a:r>
              <a:rPr lang="en-US" sz="1800" dirty="0" err="1">
                <a:latin typeface="Segoe Light" panose="020B0302040504020203" pitchFamily="34" charset="0"/>
              </a:rPr>
              <a:t>pacientes</a:t>
            </a:r>
            <a:endParaRPr lang="en-US" sz="1800" dirty="0">
              <a:latin typeface="Segoe Light" panose="020B03020405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166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TextBox 4282"/>
          <p:cNvSpPr txBox="1"/>
          <p:nvPr/>
        </p:nvSpPr>
        <p:spPr>
          <a:xfrm>
            <a:off x="434341" y="-133731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Aplicações</a:t>
            </a:r>
            <a:r>
              <a:rPr lang="en-US" dirty="0"/>
              <a:t> para </a:t>
            </a:r>
            <a:r>
              <a:rPr lang="en-US" dirty="0" err="1"/>
              <a:t>agricultura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7CB81-C688-E74F-812B-AF919D938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51"/>
          <a:stretch/>
        </p:blipFill>
        <p:spPr>
          <a:xfrm>
            <a:off x="899592" y="1772816"/>
            <a:ext cx="7065256" cy="43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04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TextBox 4282"/>
          <p:cNvSpPr txBox="1"/>
          <p:nvPr/>
        </p:nvSpPr>
        <p:spPr>
          <a:xfrm>
            <a:off x="434341" y="-133731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Aplicações</a:t>
            </a:r>
            <a:r>
              <a:rPr lang="en-US" dirty="0"/>
              <a:t> para </a:t>
            </a:r>
            <a:r>
              <a:rPr lang="en-US" dirty="0" err="1"/>
              <a:t>pecuária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6E6647-05CD-DC4C-A31D-A6643BC7B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" y="1772816"/>
            <a:ext cx="8023859" cy="48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40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51F3-7D1B-5C4E-9503-C1FF95D73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Automação residencial</a:t>
            </a:r>
          </a:p>
        </p:txBody>
      </p:sp>
      <p:pic>
        <p:nvPicPr>
          <p:cNvPr id="4" name="google-homr.mp4">
            <a:hlinkClick r:id="" action="ppaction://media"/>
            <a:extLst>
              <a:ext uri="{FF2B5EF4-FFF2-40B4-BE49-F238E27FC236}">
                <a16:creationId xmlns:a16="http://schemas.microsoft.com/office/drawing/2014/main" id="{D19D1839-FA69-664B-9D21-A4D38A03F8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9963" y="2120900"/>
            <a:ext cx="7202487" cy="4051300"/>
          </a:xfrm>
        </p:spPr>
      </p:pic>
    </p:spTree>
    <p:extLst>
      <p:ext uri="{BB962C8B-B14F-4D97-AF65-F5344CB8AC3E}">
        <p14:creationId xmlns:p14="http://schemas.microsoft.com/office/powerpoint/2010/main" val="328007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as </a:t>
            </a:r>
            <a:r>
              <a:rPr lang="en-US" dirty="0" err="1"/>
              <a:t>coisas</a:t>
            </a:r>
            <a:r>
              <a:rPr lang="en-US" dirty="0"/>
              <a:t> se </a:t>
            </a:r>
            <a:r>
              <a:rPr lang="en-US" dirty="0" err="1"/>
              <a:t>comunicam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14814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1119664"/>
            <a:ext cx="8273687" cy="994172"/>
          </a:xfrm>
        </p:spPr>
        <p:txBody>
          <a:bodyPr>
            <a:normAutofit/>
          </a:bodyPr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fio</a:t>
            </a:r>
            <a:r>
              <a:rPr lang="en-US" dirty="0"/>
              <a:t> e a </a:t>
            </a:r>
            <a:r>
              <a:rPr lang="en-US" dirty="0" err="1"/>
              <a:t>nuvem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6"/>
          <a:stretch/>
        </p:blipFill>
        <p:spPr>
          <a:xfrm>
            <a:off x="790561" y="2008856"/>
            <a:ext cx="574202" cy="814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495" y="3090747"/>
            <a:ext cx="920885" cy="81433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65579" y="3247054"/>
            <a:ext cx="593783" cy="789108"/>
            <a:chOff x="5169909" y="1934255"/>
            <a:chExt cx="1377848" cy="183109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909" y="1934255"/>
              <a:ext cx="1377848" cy="1171171"/>
            </a:xfrm>
            <a:prstGeom prst="rect">
              <a:avLst/>
            </a:prstGeom>
          </p:spPr>
        </p:pic>
        <p:sp>
          <p:nvSpPr>
            <p:cNvPr id="12" name="Freeform 11"/>
            <p:cNvSpPr/>
            <p:nvPr/>
          </p:nvSpPr>
          <p:spPr>
            <a:xfrm>
              <a:off x="5300221" y="3399793"/>
              <a:ext cx="893703" cy="365555"/>
            </a:xfrm>
            <a:custGeom>
              <a:avLst/>
              <a:gdLst/>
              <a:ahLst/>
              <a:cxnLst/>
              <a:rect l="l" t="t" r="r" b="b"/>
              <a:pathLst>
                <a:path w="893703" h="365555">
                  <a:moveTo>
                    <a:pt x="390525" y="5916"/>
                  </a:moveTo>
                  <a:lnTo>
                    <a:pt x="581806" y="5916"/>
                  </a:lnTo>
                  <a:lnTo>
                    <a:pt x="581806" y="56448"/>
                  </a:lnTo>
                  <a:lnTo>
                    <a:pt x="449191" y="56448"/>
                  </a:lnTo>
                  <a:lnTo>
                    <a:pt x="449191" y="160962"/>
                  </a:lnTo>
                  <a:lnTo>
                    <a:pt x="571946" y="160962"/>
                  </a:lnTo>
                  <a:lnTo>
                    <a:pt x="571946" y="211494"/>
                  </a:lnTo>
                  <a:lnTo>
                    <a:pt x="449191" y="211494"/>
                  </a:lnTo>
                  <a:lnTo>
                    <a:pt x="449191" y="359392"/>
                  </a:lnTo>
                  <a:lnTo>
                    <a:pt x="390525" y="359392"/>
                  </a:lnTo>
                  <a:close/>
                  <a:moveTo>
                    <a:pt x="0" y="5916"/>
                  </a:moveTo>
                  <a:lnTo>
                    <a:pt x="74195" y="5916"/>
                  </a:lnTo>
                  <a:lnTo>
                    <a:pt x="230227" y="261533"/>
                  </a:lnTo>
                  <a:cubicBezTo>
                    <a:pt x="231213" y="263176"/>
                    <a:pt x="232405" y="265107"/>
                    <a:pt x="233802" y="267326"/>
                  </a:cubicBezTo>
                  <a:cubicBezTo>
                    <a:pt x="235198" y="269544"/>
                    <a:pt x="236595" y="271845"/>
                    <a:pt x="237992" y="274228"/>
                  </a:cubicBezTo>
                  <a:cubicBezTo>
                    <a:pt x="239389" y="276610"/>
                    <a:pt x="240704" y="278911"/>
                    <a:pt x="241936" y="281129"/>
                  </a:cubicBezTo>
                  <a:cubicBezTo>
                    <a:pt x="243169" y="283348"/>
                    <a:pt x="244196" y="285197"/>
                    <a:pt x="245017" y="286676"/>
                  </a:cubicBezTo>
                  <a:lnTo>
                    <a:pt x="246003" y="286676"/>
                  </a:lnTo>
                  <a:cubicBezTo>
                    <a:pt x="245675" y="284868"/>
                    <a:pt x="245346" y="281294"/>
                    <a:pt x="245017" y="275953"/>
                  </a:cubicBezTo>
                  <a:cubicBezTo>
                    <a:pt x="244689" y="270612"/>
                    <a:pt x="244401" y="264861"/>
                    <a:pt x="244154" y="258698"/>
                  </a:cubicBezTo>
                  <a:cubicBezTo>
                    <a:pt x="243908" y="252536"/>
                    <a:pt x="243703" y="246702"/>
                    <a:pt x="243538" y="241197"/>
                  </a:cubicBezTo>
                  <a:cubicBezTo>
                    <a:pt x="243374" y="235692"/>
                    <a:pt x="243292" y="231871"/>
                    <a:pt x="243292" y="229735"/>
                  </a:cubicBezTo>
                  <a:lnTo>
                    <a:pt x="243292" y="5916"/>
                  </a:lnTo>
                  <a:lnTo>
                    <a:pt x="300972" y="5916"/>
                  </a:lnTo>
                  <a:lnTo>
                    <a:pt x="300972" y="359392"/>
                  </a:lnTo>
                  <a:lnTo>
                    <a:pt x="230720" y="359392"/>
                  </a:lnTo>
                  <a:lnTo>
                    <a:pt x="68772" y="97859"/>
                  </a:lnTo>
                  <a:cubicBezTo>
                    <a:pt x="67622" y="96216"/>
                    <a:pt x="66389" y="94326"/>
                    <a:pt x="65075" y="92190"/>
                  </a:cubicBezTo>
                  <a:cubicBezTo>
                    <a:pt x="63760" y="90054"/>
                    <a:pt x="62528" y="87876"/>
                    <a:pt x="61377" y="85658"/>
                  </a:cubicBezTo>
                  <a:cubicBezTo>
                    <a:pt x="60227" y="83439"/>
                    <a:pt x="59200" y="81262"/>
                    <a:pt x="58296" y="79126"/>
                  </a:cubicBezTo>
                  <a:cubicBezTo>
                    <a:pt x="57392" y="76989"/>
                    <a:pt x="56694" y="75182"/>
                    <a:pt x="56201" y="73703"/>
                  </a:cubicBezTo>
                  <a:lnTo>
                    <a:pt x="54475" y="73703"/>
                  </a:lnTo>
                  <a:cubicBezTo>
                    <a:pt x="54968" y="75675"/>
                    <a:pt x="55379" y="79290"/>
                    <a:pt x="55708" y="84548"/>
                  </a:cubicBezTo>
                  <a:cubicBezTo>
                    <a:pt x="56037" y="89807"/>
                    <a:pt x="56365" y="95394"/>
                    <a:pt x="56694" y="101310"/>
                  </a:cubicBezTo>
                  <a:cubicBezTo>
                    <a:pt x="57023" y="107226"/>
                    <a:pt x="57269" y="112854"/>
                    <a:pt x="57433" y="118195"/>
                  </a:cubicBezTo>
                  <a:cubicBezTo>
                    <a:pt x="57598" y="123536"/>
                    <a:pt x="57680" y="127357"/>
                    <a:pt x="57680" y="129657"/>
                  </a:cubicBezTo>
                  <a:lnTo>
                    <a:pt x="57680" y="359392"/>
                  </a:lnTo>
                  <a:lnTo>
                    <a:pt x="0" y="359392"/>
                  </a:lnTo>
                  <a:close/>
                  <a:moveTo>
                    <a:pt x="807676" y="0"/>
                  </a:moveTo>
                  <a:cubicBezTo>
                    <a:pt x="815892" y="0"/>
                    <a:pt x="824109" y="370"/>
                    <a:pt x="832326" y="1109"/>
                  </a:cubicBezTo>
                  <a:cubicBezTo>
                    <a:pt x="840542" y="1849"/>
                    <a:pt x="848389" y="2835"/>
                    <a:pt x="855866" y="4067"/>
                  </a:cubicBezTo>
                  <a:cubicBezTo>
                    <a:pt x="863343" y="5300"/>
                    <a:pt x="870368" y="6820"/>
                    <a:pt x="876941" y="8627"/>
                  </a:cubicBezTo>
                  <a:cubicBezTo>
                    <a:pt x="883515" y="10435"/>
                    <a:pt x="889102" y="12407"/>
                    <a:pt x="893703" y="14543"/>
                  </a:cubicBezTo>
                  <a:lnTo>
                    <a:pt x="893703" y="74196"/>
                  </a:lnTo>
                  <a:cubicBezTo>
                    <a:pt x="881707" y="67129"/>
                    <a:pt x="868478" y="61665"/>
                    <a:pt x="854017" y="57804"/>
                  </a:cubicBezTo>
                  <a:cubicBezTo>
                    <a:pt x="839556" y="53942"/>
                    <a:pt x="824684" y="52011"/>
                    <a:pt x="809401" y="52011"/>
                  </a:cubicBezTo>
                  <a:cubicBezTo>
                    <a:pt x="791982" y="52011"/>
                    <a:pt x="775713" y="54969"/>
                    <a:pt x="760595" y="60885"/>
                  </a:cubicBezTo>
                  <a:cubicBezTo>
                    <a:pt x="745477" y="66801"/>
                    <a:pt x="732330" y="75428"/>
                    <a:pt x="721156" y="86767"/>
                  </a:cubicBezTo>
                  <a:cubicBezTo>
                    <a:pt x="709981" y="98106"/>
                    <a:pt x="701189" y="112115"/>
                    <a:pt x="694780" y="128795"/>
                  </a:cubicBezTo>
                  <a:cubicBezTo>
                    <a:pt x="688372" y="145474"/>
                    <a:pt x="685167" y="164660"/>
                    <a:pt x="685167" y="186352"/>
                  </a:cubicBezTo>
                  <a:cubicBezTo>
                    <a:pt x="685167" y="206071"/>
                    <a:pt x="687961" y="223778"/>
                    <a:pt x="693548" y="239472"/>
                  </a:cubicBezTo>
                  <a:cubicBezTo>
                    <a:pt x="699135" y="255165"/>
                    <a:pt x="707064" y="268476"/>
                    <a:pt x="717335" y="279404"/>
                  </a:cubicBezTo>
                  <a:cubicBezTo>
                    <a:pt x="727606" y="290332"/>
                    <a:pt x="739971" y="298754"/>
                    <a:pt x="754433" y="304670"/>
                  </a:cubicBezTo>
                  <a:cubicBezTo>
                    <a:pt x="768894" y="310586"/>
                    <a:pt x="784998" y="313544"/>
                    <a:pt x="802746" y="313544"/>
                  </a:cubicBezTo>
                  <a:cubicBezTo>
                    <a:pt x="820001" y="313544"/>
                    <a:pt x="836228" y="311449"/>
                    <a:pt x="851429" y="307258"/>
                  </a:cubicBezTo>
                  <a:cubicBezTo>
                    <a:pt x="866630" y="303068"/>
                    <a:pt x="880721" y="296864"/>
                    <a:pt x="893703" y="288648"/>
                  </a:cubicBezTo>
                  <a:lnTo>
                    <a:pt x="893703" y="344356"/>
                  </a:lnTo>
                  <a:cubicBezTo>
                    <a:pt x="887623" y="347642"/>
                    <a:pt x="880680" y="350600"/>
                    <a:pt x="872874" y="353230"/>
                  </a:cubicBezTo>
                  <a:cubicBezTo>
                    <a:pt x="865069" y="355859"/>
                    <a:pt x="856811" y="358078"/>
                    <a:pt x="848101" y="359885"/>
                  </a:cubicBezTo>
                  <a:cubicBezTo>
                    <a:pt x="839392" y="361693"/>
                    <a:pt x="830354" y="363090"/>
                    <a:pt x="820987" y="364076"/>
                  </a:cubicBezTo>
                  <a:cubicBezTo>
                    <a:pt x="811620" y="365062"/>
                    <a:pt x="802335" y="365555"/>
                    <a:pt x="793133" y="365555"/>
                  </a:cubicBezTo>
                  <a:cubicBezTo>
                    <a:pt x="766018" y="365555"/>
                    <a:pt x="741943" y="361159"/>
                    <a:pt x="720909" y="352367"/>
                  </a:cubicBezTo>
                  <a:cubicBezTo>
                    <a:pt x="699875" y="343575"/>
                    <a:pt x="682127" y="331374"/>
                    <a:pt x="667666" y="315762"/>
                  </a:cubicBezTo>
                  <a:cubicBezTo>
                    <a:pt x="653205" y="300151"/>
                    <a:pt x="642236" y="281581"/>
                    <a:pt x="634759" y="260054"/>
                  </a:cubicBezTo>
                  <a:cubicBezTo>
                    <a:pt x="627281" y="238527"/>
                    <a:pt x="623543" y="215109"/>
                    <a:pt x="623543" y="189802"/>
                  </a:cubicBezTo>
                  <a:cubicBezTo>
                    <a:pt x="623543" y="160716"/>
                    <a:pt x="628309" y="134464"/>
                    <a:pt x="637840" y="111047"/>
                  </a:cubicBezTo>
                  <a:cubicBezTo>
                    <a:pt x="647371" y="87630"/>
                    <a:pt x="660394" y="67704"/>
                    <a:pt x="676909" y="51271"/>
                  </a:cubicBezTo>
                  <a:cubicBezTo>
                    <a:pt x="693425" y="34838"/>
                    <a:pt x="712898" y="22185"/>
                    <a:pt x="735329" y="13311"/>
                  </a:cubicBezTo>
                  <a:cubicBezTo>
                    <a:pt x="757760" y="4437"/>
                    <a:pt x="781876" y="0"/>
                    <a:pt x="80767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5" name="Oval 14"/>
          <p:cNvSpPr/>
          <p:nvPr/>
        </p:nvSpPr>
        <p:spPr>
          <a:xfrm>
            <a:off x="3493098" y="4307964"/>
            <a:ext cx="3045254" cy="124805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Oval 15"/>
          <p:cNvSpPr/>
          <p:nvPr/>
        </p:nvSpPr>
        <p:spPr>
          <a:xfrm>
            <a:off x="3318370" y="4689542"/>
            <a:ext cx="349456" cy="3494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Oval 16"/>
          <p:cNvSpPr/>
          <p:nvPr/>
        </p:nvSpPr>
        <p:spPr>
          <a:xfrm>
            <a:off x="5050671" y="4127085"/>
            <a:ext cx="349456" cy="3494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Oval 17"/>
          <p:cNvSpPr/>
          <p:nvPr/>
        </p:nvSpPr>
        <p:spPr>
          <a:xfrm>
            <a:off x="6363624" y="4868429"/>
            <a:ext cx="349456" cy="3494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Oval 18"/>
          <p:cNvSpPr/>
          <p:nvPr/>
        </p:nvSpPr>
        <p:spPr>
          <a:xfrm>
            <a:off x="4538136" y="5381291"/>
            <a:ext cx="349456" cy="3494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1" name="Straight Connector 20"/>
          <p:cNvCxnSpPr>
            <a:stCxn id="16" idx="6"/>
            <a:endCxn id="17" idx="4"/>
          </p:cNvCxnSpPr>
          <p:nvPr/>
        </p:nvCxnSpPr>
        <p:spPr>
          <a:xfrm flipV="1">
            <a:off x="3667826" y="4476540"/>
            <a:ext cx="1557573" cy="38772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8" idx="2"/>
          </p:cNvCxnSpPr>
          <p:nvPr/>
        </p:nvCxnSpPr>
        <p:spPr>
          <a:xfrm>
            <a:off x="5225398" y="4476540"/>
            <a:ext cx="1138226" cy="56661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8" idx="2"/>
            <a:endCxn id="19" idx="0"/>
          </p:cNvCxnSpPr>
          <p:nvPr/>
        </p:nvCxnSpPr>
        <p:spPr>
          <a:xfrm flipH="1">
            <a:off x="4712865" y="5043156"/>
            <a:ext cx="1650760" cy="33813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0"/>
            <a:endCxn id="16" idx="6"/>
          </p:cNvCxnSpPr>
          <p:nvPr/>
        </p:nvCxnSpPr>
        <p:spPr>
          <a:xfrm flipH="1" flipV="1">
            <a:off x="3667826" y="4864269"/>
            <a:ext cx="1045038" cy="51702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7" idx="4"/>
            <a:endCxn id="19" idx="0"/>
          </p:cNvCxnSpPr>
          <p:nvPr/>
        </p:nvCxnSpPr>
        <p:spPr>
          <a:xfrm flipH="1">
            <a:off x="4712864" y="4476540"/>
            <a:ext cx="512534" cy="90475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3" idx="6"/>
            <a:endCxn id="18" idx="2"/>
          </p:cNvCxnSpPr>
          <p:nvPr/>
        </p:nvCxnSpPr>
        <p:spPr>
          <a:xfrm>
            <a:off x="5155507" y="4904800"/>
            <a:ext cx="1208117" cy="13835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806052" y="4730073"/>
            <a:ext cx="349456" cy="3494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35" name="Group 34"/>
          <p:cNvGrpSpPr/>
          <p:nvPr/>
        </p:nvGrpSpPr>
        <p:grpSpPr>
          <a:xfrm>
            <a:off x="6608242" y="3930902"/>
            <a:ext cx="1391395" cy="657295"/>
            <a:chOff x="4261757" y="3506619"/>
            <a:chExt cx="2220686" cy="1049052"/>
          </a:xfrm>
        </p:grpSpPr>
        <p:sp>
          <p:nvSpPr>
            <p:cNvPr id="36" name="Oval 35"/>
            <p:cNvSpPr/>
            <p:nvPr/>
          </p:nvSpPr>
          <p:spPr>
            <a:xfrm>
              <a:off x="4376057" y="3624943"/>
              <a:ext cx="1992086" cy="816428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Oval 36"/>
            <p:cNvSpPr/>
            <p:nvPr/>
          </p:nvSpPr>
          <p:spPr>
            <a:xfrm>
              <a:off x="4261757" y="3874556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8" name="Oval 37"/>
            <p:cNvSpPr/>
            <p:nvPr/>
          </p:nvSpPr>
          <p:spPr>
            <a:xfrm>
              <a:off x="5394960" y="3506619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" name="Oval 38"/>
            <p:cNvSpPr/>
            <p:nvPr/>
          </p:nvSpPr>
          <p:spPr>
            <a:xfrm>
              <a:off x="6253843" y="3991577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0" name="Oval 39"/>
            <p:cNvSpPr/>
            <p:nvPr/>
          </p:nvSpPr>
          <p:spPr>
            <a:xfrm>
              <a:off x="5059680" y="4327071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1" name="Straight Connector 40"/>
            <p:cNvCxnSpPr>
              <a:stCxn id="37" idx="6"/>
              <a:endCxn id="38" idx="4"/>
            </p:cNvCxnSpPr>
            <p:nvPr/>
          </p:nvCxnSpPr>
          <p:spPr>
            <a:xfrm flipV="1">
              <a:off x="4490357" y="3735219"/>
              <a:ext cx="1018903" cy="253637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39" idx="2"/>
            </p:cNvCxnSpPr>
            <p:nvPr/>
          </p:nvCxnSpPr>
          <p:spPr>
            <a:xfrm>
              <a:off x="5509260" y="3735219"/>
              <a:ext cx="744583" cy="37065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9" idx="2"/>
              <a:endCxn id="40" idx="0"/>
            </p:cNvCxnSpPr>
            <p:nvPr/>
          </p:nvCxnSpPr>
          <p:spPr>
            <a:xfrm flipH="1">
              <a:off x="5173980" y="4105877"/>
              <a:ext cx="1079863" cy="221194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0" idx="0"/>
              <a:endCxn id="37" idx="6"/>
            </p:cNvCxnSpPr>
            <p:nvPr/>
          </p:nvCxnSpPr>
          <p:spPr>
            <a:xfrm flipH="1" flipV="1">
              <a:off x="4490357" y="3988856"/>
              <a:ext cx="683623" cy="33821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8" idx="4"/>
              <a:endCxn id="40" idx="0"/>
            </p:cNvCxnSpPr>
            <p:nvPr/>
          </p:nvCxnSpPr>
          <p:spPr>
            <a:xfrm flipH="1">
              <a:off x="5173980" y="3735219"/>
              <a:ext cx="335280" cy="591852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endCxn id="39" idx="2"/>
            </p:cNvCxnSpPr>
            <p:nvPr/>
          </p:nvCxnSpPr>
          <p:spPr>
            <a:xfrm>
              <a:off x="4490357" y="3988856"/>
              <a:ext cx="1763486" cy="117021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5234940" y="390107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51" name="Straight Connector 50"/>
          <p:cNvCxnSpPr>
            <a:stCxn id="16" idx="6"/>
            <a:endCxn id="33" idx="2"/>
          </p:cNvCxnSpPr>
          <p:nvPr/>
        </p:nvCxnSpPr>
        <p:spPr>
          <a:xfrm>
            <a:off x="3667826" y="4864269"/>
            <a:ext cx="1138226" cy="4053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5449680" y="3384597"/>
            <a:ext cx="1391395" cy="657295"/>
            <a:chOff x="4261757" y="3506619"/>
            <a:chExt cx="2220686" cy="1049052"/>
          </a:xfrm>
        </p:grpSpPr>
        <p:sp>
          <p:nvSpPr>
            <p:cNvPr id="55" name="Oval 54"/>
            <p:cNvSpPr/>
            <p:nvPr/>
          </p:nvSpPr>
          <p:spPr>
            <a:xfrm>
              <a:off x="4376057" y="3624943"/>
              <a:ext cx="1992086" cy="816428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" name="Oval 55"/>
            <p:cNvSpPr/>
            <p:nvPr/>
          </p:nvSpPr>
          <p:spPr>
            <a:xfrm>
              <a:off x="4261757" y="3874556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" name="Oval 56"/>
            <p:cNvSpPr/>
            <p:nvPr/>
          </p:nvSpPr>
          <p:spPr>
            <a:xfrm>
              <a:off x="5394960" y="3506619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8" name="Oval 57"/>
            <p:cNvSpPr/>
            <p:nvPr/>
          </p:nvSpPr>
          <p:spPr>
            <a:xfrm>
              <a:off x="6253843" y="3991577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" name="Oval 58"/>
            <p:cNvSpPr/>
            <p:nvPr/>
          </p:nvSpPr>
          <p:spPr>
            <a:xfrm>
              <a:off x="5059680" y="4327071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0" name="Straight Connector 59"/>
            <p:cNvCxnSpPr>
              <a:stCxn id="56" idx="6"/>
              <a:endCxn id="57" idx="4"/>
            </p:cNvCxnSpPr>
            <p:nvPr/>
          </p:nvCxnSpPr>
          <p:spPr>
            <a:xfrm flipV="1">
              <a:off x="4490357" y="3735219"/>
              <a:ext cx="1018903" cy="253637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58" idx="2"/>
            </p:cNvCxnSpPr>
            <p:nvPr/>
          </p:nvCxnSpPr>
          <p:spPr>
            <a:xfrm>
              <a:off x="5509260" y="3735219"/>
              <a:ext cx="744583" cy="37065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8" idx="2"/>
              <a:endCxn id="59" idx="0"/>
            </p:cNvCxnSpPr>
            <p:nvPr/>
          </p:nvCxnSpPr>
          <p:spPr>
            <a:xfrm flipH="1">
              <a:off x="5173980" y="4105877"/>
              <a:ext cx="1079863" cy="221194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9" idx="0"/>
              <a:endCxn id="56" idx="6"/>
            </p:cNvCxnSpPr>
            <p:nvPr/>
          </p:nvCxnSpPr>
          <p:spPr>
            <a:xfrm flipH="1" flipV="1">
              <a:off x="4490357" y="3988856"/>
              <a:ext cx="683623" cy="33821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7" idx="4"/>
              <a:endCxn id="59" idx="0"/>
            </p:cNvCxnSpPr>
            <p:nvPr/>
          </p:nvCxnSpPr>
          <p:spPr>
            <a:xfrm flipH="1">
              <a:off x="5173980" y="3735219"/>
              <a:ext cx="335280" cy="591852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endCxn id="58" idx="2"/>
            </p:cNvCxnSpPr>
            <p:nvPr/>
          </p:nvCxnSpPr>
          <p:spPr>
            <a:xfrm>
              <a:off x="4490357" y="3988856"/>
              <a:ext cx="1763486" cy="117021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5234940" y="390107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648369" y="3315300"/>
            <a:ext cx="1391395" cy="657295"/>
            <a:chOff x="4261757" y="3506619"/>
            <a:chExt cx="2220686" cy="1049052"/>
          </a:xfrm>
        </p:grpSpPr>
        <p:sp>
          <p:nvSpPr>
            <p:cNvPr id="68" name="Oval 67"/>
            <p:cNvSpPr/>
            <p:nvPr/>
          </p:nvSpPr>
          <p:spPr>
            <a:xfrm>
              <a:off x="4376057" y="3624943"/>
              <a:ext cx="1992086" cy="816428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" name="Oval 68"/>
            <p:cNvSpPr/>
            <p:nvPr/>
          </p:nvSpPr>
          <p:spPr>
            <a:xfrm>
              <a:off x="4261757" y="3874556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" name="Oval 69"/>
            <p:cNvSpPr/>
            <p:nvPr/>
          </p:nvSpPr>
          <p:spPr>
            <a:xfrm>
              <a:off x="5394960" y="3506619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" name="Oval 70"/>
            <p:cNvSpPr/>
            <p:nvPr/>
          </p:nvSpPr>
          <p:spPr>
            <a:xfrm>
              <a:off x="6253843" y="3991577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2" name="Oval 71"/>
            <p:cNvSpPr/>
            <p:nvPr/>
          </p:nvSpPr>
          <p:spPr>
            <a:xfrm>
              <a:off x="5059680" y="4327071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73" name="Straight Connector 72"/>
            <p:cNvCxnSpPr>
              <a:stCxn id="69" idx="6"/>
              <a:endCxn id="70" idx="4"/>
            </p:cNvCxnSpPr>
            <p:nvPr/>
          </p:nvCxnSpPr>
          <p:spPr>
            <a:xfrm flipV="1">
              <a:off x="4490357" y="3735219"/>
              <a:ext cx="1018903" cy="253637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endCxn id="71" idx="2"/>
            </p:cNvCxnSpPr>
            <p:nvPr/>
          </p:nvCxnSpPr>
          <p:spPr>
            <a:xfrm>
              <a:off x="5509260" y="3735219"/>
              <a:ext cx="744583" cy="37065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71" idx="2"/>
              <a:endCxn id="72" idx="0"/>
            </p:cNvCxnSpPr>
            <p:nvPr/>
          </p:nvCxnSpPr>
          <p:spPr>
            <a:xfrm flipH="1">
              <a:off x="5173980" y="4105877"/>
              <a:ext cx="1079863" cy="221194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2" idx="0"/>
              <a:endCxn id="69" idx="6"/>
            </p:cNvCxnSpPr>
            <p:nvPr/>
          </p:nvCxnSpPr>
          <p:spPr>
            <a:xfrm flipH="1" flipV="1">
              <a:off x="4490357" y="3988856"/>
              <a:ext cx="683623" cy="33821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0" idx="4"/>
              <a:endCxn id="72" idx="0"/>
            </p:cNvCxnSpPr>
            <p:nvPr/>
          </p:nvCxnSpPr>
          <p:spPr>
            <a:xfrm flipH="1">
              <a:off x="5173980" y="3735219"/>
              <a:ext cx="335280" cy="591852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endCxn id="71" idx="2"/>
            </p:cNvCxnSpPr>
            <p:nvPr/>
          </p:nvCxnSpPr>
          <p:spPr>
            <a:xfrm>
              <a:off x="4490357" y="3988856"/>
              <a:ext cx="1763486" cy="117021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5234940" y="390107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053487" y="3859286"/>
            <a:ext cx="1391395" cy="657295"/>
            <a:chOff x="4261757" y="3506619"/>
            <a:chExt cx="2220686" cy="1049052"/>
          </a:xfrm>
        </p:grpSpPr>
        <p:sp>
          <p:nvSpPr>
            <p:cNvPr id="81" name="Oval 80"/>
            <p:cNvSpPr/>
            <p:nvPr/>
          </p:nvSpPr>
          <p:spPr>
            <a:xfrm>
              <a:off x="4376057" y="3624943"/>
              <a:ext cx="1992086" cy="816428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2" name="Oval 81"/>
            <p:cNvSpPr/>
            <p:nvPr/>
          </p:nvSpPr>
          <p:spPr>
            <a:xfrm>
              <a:off x="4261757" y="3874556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3" name="Oval 82"/>
            <p:cNvSpPr/>
            <p:nvPr/>
          </p:nvSpPr>
          <p:spPr>
            <a:xfrm>
              <a:off x="5394960" y="3506619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4" name="Oval 83"/>
            <p:cNvSpPr/>
            <p:nvPr/>
          </p:nvSpPr>
          <p:spPr>
            <a:xfrm>
              <a:off x="6253843" y="3991577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Oval 84"/>
            <p:cNvSpPr/>
            <p:nvPr/>
          </p:nvSpPr>
          <p:spPr>
            <a:xfrm>
              <a:off x="5059680" y="4327071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6" name="Straight Connector 85"/>
            <p:cNvCxnSpPr>
              <a:stCxn id="82" idx="6"/>
              <a:endCxn id="83" idx="4"/>
            </p:cNvCxnSpPr>
            <p:nvPr/>
          </p:nvCxnSpPr>
          <p:spPr>
            <a:xfrm flipV="1">
              <a:off x="4490357" y="3735219"/>
              <a:ext cx="1018903" cy="253637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endCxn id="84" idx="2"/>
            </p:cNvCxnSpPr>
            <p:nvPr/>
          </p:nvCxnSpPr>
          <p:spPr>
            <a:xfrm>
              <a:off x="5509260" y="3735219"/>
              <a:ext cx="744583" cy="37065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84" idx="2"/>
              <a:endCxn id="85" idx="0"/>
            </p:cNvCxnSpPr>
            <p:nvPr/>
          </p:nvCxnSpPr>
          <p:spPr>
            <a:xfrm flipH="1">
              <a:off x="5173980" y="4105877"/>
              <a:ext cx="1079863" cy="221194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5" idx="0"/>
              <a:endCxn id="82" idx="6"/>
            </p:cNvCxnSpPr>
            <p:nvPr/>
          </p:nvCxnSpPr>
          <p:spPr>
            <a:xfrm flipH="1" flipV="1">
              <a:off x="4490357" y="3988856"/>
              <a:ext cx="683623" cy="33821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3" idx="4"/>
              <a:endCxn id="85" idx="0"/>
            </p:cNvCxnSpPr>
            <p:nvPr/>
          </p:nvCxnSpPr>
          <p:spPr>
            <a:xfrm flipH="1">
              <a:off x="5173980" y="3735219"/>
              <a:ext cx="335280" cy="591852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endCxn id="84" idx="2"/>
            </p:cNvCxnSpPr>
            <p:nvPr/>
          </p:nvCxnSpPr>
          <p:spPr>
            <a:xfrm>
              <a:off x="4490357" y="3988856"/>
              <a:ext cx="1763486" cy="117021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5234940" y="390107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229739" y="5997246"/>
            <a:ext cx="63818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Want to know more? Check out Cisco’s </a:t>
            </a:r>
            <a:r>
              <a:rPr lang="en-US" sz="1050" dirty="0" err="1"/>
              <a:t>Flavio</a:t>
            </a:r>
            <a:r>
              <a:rPr lang="en-US" sz="1050" dirty="0"/>
              <a:t> </a:t>
            </a:r>
            <a:r>
              <a:rPr lang="en-US" sz="1050" dirty="0" err="1"/>
              <a:t>Bonomi’s</a:t>
            </a:r>
            <a:r>
              <a:rPr lang="en-US" sz="1050" dirty="0"/>
              <a:t> “</a:t>
            </a:r>
            <a:r>
              <a:rPr lang="en-US" sz="1050" dirty="0">
                <a:hlinkClick r:id="rId6"/>
              </a:rPr>
              <a:t>Emerging Trends in Wireless in the Era of </a:t>
            </a:r>
            <a:r>
              <a:rPr lang="en-US" sz="1050" dirty="0" err="1">
                <a:hlinkClick r:id="rId6"/>
              </a:rPr>
              <a:t>IoT</a:t>
            </a:r>
            <a:r>
              <a:rPr lang="en-US" sz="1050" dirty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54" y="4322805"/>
            <a:ext cx="904124" cy="66001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684221" y="1837669"/>
            <a:ext cx="4605395" cy="2892404"/>
            <a:chOff x="3578961" y="1307225"/>
            <a:chExt cx="6140527" cy="3856539"/>
          </a:xfrm>
        </p:grpSpPr>
        <p:grpSp>
          <p:nvGrpSpPr>
            <p:cNvPr id="111" name="Group 110"/>
            <p:cNvGrpSpPr/>
            <p:nvPr/>
          </p:nvGrpSpPr>
          <p:grpSpPr>
            <a:xfrm>
              <a:off x="3578961" y="1822928"/>
              <a:ext cx="6140527" cy="3340836"/>
              <a:chOff x="3578961" y="1822928"/>
              <a:chExt cx="6140527" cy="3340836"/>
            </a:xfrm>
          </p:grpSpPr>
          <p:cxnSp>
            <p:nvCxnSpPr>
              <p:cNvPr id="93" name="Straight Connector 92"/>
              <p:cNvCxnSpPr>
                <a:stCxn id="33" idx="0"/>
                <a:endCxn id="110" idx="6"/>
              </p:cNvCxnSpPr>
              <p:nvPr/>
            </p:nvCxnSpPr>
            <p:spPr>
              <a:xfrm flipV="1">
                <a:off x="6641040" y="2737913"/>
                <a:ext cx="350757" cy="2425851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92" idx="1"/>
                <a:endCxn id="110" idx="6"/>
              </p:cNvCxnSpPr>
              <p:nvPr/>
            </p:nvCxnSpPr>
            <p:spPr>
              <a:xfrm flipV="1">
                <a:off x="3578961" y="2737913"/>
                <a:ext cx="3412836" cy="1622299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79" idx="7"/>
                <a:endCxn id="110" idx="6"/>
              </p:cNvCxnSpPr>
              <p:nvPr/>
            </p:nvCxnSpPr>
            <p:spPr>
              <a:xfrm flipV="1">
                <a:off x="5840511" y="2737913"/>
                <a:ext cx="1151286" cy="896985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66" idx="4"/>
                <a:endCxn id="110" idx="6"/>
              </p:cNvCxnSpPr>
              <p:nvPr/>
            </p:nvCxnSpPr>
            <p:spPr>
              <a:xfrm flipH="1" flipV="1">
                <a:off x="6991797" y="2737913"/>
                <a:ext cx="1182941" cy="1152388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47" idx="4"/>
                <a:endCxn id="110" idx="6"/>
              </p:cNvCxnSpPr>
              <p:nvPr/>
            </p:nvCxnSpPr>
            <p:spPr>
              <a:xfrm flipH="1" flipV="1">
                <a:off x="6991797" y="2737913"/>
                <a:ext cx="2727691" cy="1880795"/>
              </a:xfrm>
              <a:prstGeom prst="line">
                <a:avLst/>
              </a:prstGeom>
              <a:ln w="2857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Freeform 109"/>
              <p:cNvSpPr/>
              <p:nvPr/>
            </p:nvSpPr>
            <p:spPr>
              <a:xfrm>
                <a:off x="6659477" y="1822928"/>
                <a:ext cx="664640" cy="914985"/>
              </a:xfrm>
              <a:custGeom>
                <a:avLst/>
                <a:gdLst>
                  <a:gd name="connsiteX0" fmla="*/ 332320 w 664640"/>
                  <a:gd name="connsiteY0" fmla="*/ 0 h 914985"/>
                  <a:gd name="connsiteX1" fmla="*/ 568003 w 664640"/>
                  <a:gd name="connsiteY1" fmla="*/ 217757 h 914985"/>
                  <a:gd name="connsiteX2" fmla="*/ 450161 w 664640"/>
                  <a:gd name="connsiteY2" fmla="*/ 217757 h 914985"/>
                  <a:gd name="connsiteX3" fmla="*/ 450161 w 664640"/>
                  <a:gd name="connsiteY3" fmla="*/ 313522 h 914985"/>
                  <a:gd name="connsiteX4" fmla="*/ 461674 w 664640"/>
                  <a:gd name="connsiteY4" fmla="*/ 316870 h 914985"/>
                  <a:gd name="connsiteX5" fmla="*/ 664640 w 664640"/>
                  <a:gd name="connsiteY5" fmla="*/ 603696 h 914985"/>
                  <a:gd name="connsiteX6" fmla="*/ 332320 w 664640"/>
                  <a:gd name="connsiteY6" fmla="*/ 914985 h 914985"/>
                  <a:gd name="connsiteX7" fmla="*/ 0 w 664640"/>
                  <a:gd name="connsiteY7" fmla="*/ 603696 h 914985"/>
                  <a:gd name="connsiteX8" fmla="*/ 202966 w 664640"/>
                  <a:gd name="connsiteY8" fmla="*/ 316870 h 914985"/>
                  <a:gd name="connsiteX9" fmla="*/ 214478 w 664640"/>
                  <a:gd name="connsiteY9" fmla="*/ 313522 h 914985"/>
                  <a:gd name="connsiteX10" fmla="*/ 214478 w 664640"/>
                  <a:gd name="connsiteY10" fmla="*/ 217757 h 914985"/>
                  <a:gd name="connsiteX11" fmla="*/ 96636 w 664640"/>
                  <a:gd name="connsiteY11" fmla="*/ 217757 h 91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64640" h="914985">
                    <a:moveTo>
                      <a:pt x="332320" y="0"/>
                    </a:moveTo>
                    <a:lnTo>
                      <a:pt x="568003" y="217757"/>
                    </a:lnTo>
                    <a:lnTo>
                      <a:pt x="450161" y="217757"/>
                    </a:lnTo>
                    <a:lnTo>
                      <a:pt x="450161" y="313522"/>
                    </a:lnTo>
                    <a:lnTo>
                      <a:pt x="461674" y="316870"/>
                    </a:lnTo>
                    <a:cubicBezTo>
                      <a:pt x="580949" y="364126"/>
                      <a:pt x="664640" y="474756"/>
                      <a:pt x="664640" y="603696"/>
                    </a:cubicBezTo>
                    <a:cubicBezTo>
                      <a:pt x="664640" y="775616"/>
                      <a:pt x="515855" y="914985"/>
                      <a:pt x="332320" y="914985"/>
                    </a:cubicBezTo>
                    <a:cubicBezTo>
                      <a:pt x="148785" y="914985"/>
                      <a:pt x="0" y="775616"/>
                      <a:pt x="0" y="603696"/>
                    </a:cubicBezTo>
                    <a:cubicBezTo>
                      <a:pt x="0" y="474756"/>
                      <a:pt x="83691" y="364126"/>
                      <a:pt x="202966" y="316870"/>
                    </a:cubicBezTo>
                    <a:lnTo>
                      <a:pt x="214478" y="313522"/>
                    </a:lnTo>
                    <a:lnTo>
                      <a:pt x="214478" y="217757"/>
                    </a:lnTo>
                    <a:lnTo>
                      <a:pt x="96636" y="21775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97" name="Freeform 96"/>
            <p:cNvSpPr>
              <a:spLocks noChangeAspect="1"/>
            </p:cNvSpPr>
            <p:nvPr/>
          </p:nvSpPr>
          <p:spPr bwMode="auto">
            <a:xfrm>
              <a:off x="6554124" y="1307225"/>
              <a:ext cx="920294" cy="628041"/>
            </a:xfrm>
            <a:custGeom>
              <a:avLst/>
              <a:gdLst>
                <a:gd name="connsiteX0" fmla="*/ 585896 w 920294"/>
                <a:gd name="connsiteY0" fmla="*/ 0 h 628041"/>
                <a:gd name="connsiteX1" fmla="*/ 802055 w 920294"/>
                <a:gd name="connsiteY1" fmla="*/ 216159 h 628041"/>
                <a:gd name="connsiteX2" fmla="*/ 793694 w 920294"/>
                <a:gd name="connsiteY2" fmla="*/ 272510 h 628041"/>
                <a:gd name="connsiteX3" fmla="*/ 920294 w 920294"/>
                <a:gd name="connsiteY3" fmla="*/ 444530 h 628041"/>
                <a:gd name="connsiteX4" fmla="*/ 736784 w 920294"/>
                <a:gd name="connsiteY4" fmla="*/ 628040 h 628041"/>
                <a:gd name="connsiteX5" fmla="*/ 736779 w 920294"/>
                <a:gd name="connsiteY5" fmla="*/ 628039 h 628041"/>
                <a:gd name="connsiteX6" fmla="*/ 593626 w 920294"/>
                <a:gd name="connsiteY6" fmla="*/ 628039 h 628041"/>
                <a:gd name="connsiteX7" fmla="*/ 438408 w 920294"/>
                <a:gd name="connsiteY7" fmla="*/ 484627 h 628041"/>
                <a:gd name="connsiteX8" fmla="*/ 283190 w 920294"/>
                <a:gd name="connsiteY8" fmla="*/ 628039 h 628041"/>
                <a:gd name="connsiteX9" fmla="*/ 183522 w 920294"/>
                <a:gd name="connsiteY9" fmla="*/ 628039 h 628041"/>
                <a:gd name="connsiteX10" fmla="*/ 183510 w 920294"/>
                <a:gd name="connsiteY10" fmla="*/ 628041 h 628041"/>
                <a:gd name="connsiteX11" fmla="*/ 0 w 920294"/>
                <a:gd name="connsiteY11" fmla="*/ 444531 h 628041"/>
                <a:gd name="connsiteX12" fmla="*/ 126112 w 920294"/>
                <a:gd name="connsiteY12" fmla="*/ 272610 h 628041"/>
                <a:gd name="connsiteX13" fmla="*/ 116910 w 920294"/>
                <a:gd name="connsiteY13" fmla="*/ 227032 h 628041"/>
                <a:gd name="connsiteX14" fmla="*/ 267789 w 920294"/>
                <a:gd name="connsiteY14" fmla="*/ 76153 h 628041"/>
                <a:gd name="connsiteX15" fmla="*/ 385344 w 920294"/>
                <a:gd name="connsiteY15" fmla="*/ 136464 h 628041"/>
                <a:gd name="connsiteX16" fmla="*/ 585896 w 920294"/>
                <a:gd name="connsiteY16" fmla="*/ 0 h 62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0294" h="628041">
                  <a:moveTo>
                    <a:pt x="585896" y="0"/>
                  </a:moveTo>
                  <a:cubicBezTo>
                    <a:pt x="705277" y="0"/>
                    <a:pt x="802055" y="96778"/>
                    <a:pt x="802055" y="216159"/>
                  </a:cubicBezTo>
                  <a:cubicBezTo>
                    <a:pt x="802055" y="235739"/>
                    <a:pt x="799452" y="254710"/>
                    <a:pt x="793694" y="272510"/>
                  </a:cubicBezTo>
                  <a:cubicBezTo>
                    <a:pt x="867543" y="294432"/>
                    <a:pt x="920294" y="363322"/>
                    <a:pt x="920294" y="444530"/>
                  </a:cubicBezTo>
                  <a:cubicBezTo>
                    <a:pt x="920294" y="545879"/>
                    <a:pt x="838133" y="628040"/>
                    <a:pt x="736784" y="628040"/>
                  </a:cubicBezTo>
                  <a:lnTo>
                    <a:pt x="736779" y="628039"/>
                  </a:lnTo>
                  <a:lnTo>
                    <a:pt x="593626" y="628039"/>
                  </a:lnTo>
                  <a:lnTo>
                    <a:pt x="438408" y="484627"/>
                  </a:lnTo>
                  <a:lnTo>
                    <a:pt x="283190" y="628039"/>
                  </a:lnTo>
                  <a:lnTo>
                    <a:pt x="183522" y="628039"/>
                  </a:lnTo>
                  <a:cubicBezTo>
                    <a:pt x="183518" y="628041"/>
                    <a:pt x="183514" y="628041"/>
                    <a:pt x="183510" y="628041"/>
                  </a:cubicBezTo>
                  <a:cubicBezTo>
                    <a:pt x="82161" y="628041"/>
                    <a:pt x="0" y="545880"/>
                    <a:pt x="0" y="444531"/>
                  </a:cubicBezTo>
                  <a:cubicBezTo>
                    <a:pt x="0" y="363500"/>
                    <a:pt x="52523" y="294733"/>
                    <a:pt x="126112" y="272610"/>
                  </a:cubicBezTo>
                  <a:cubicBezTo>
                    <a:pt x="119438" y="258685"/>
                    <a:pt x="116910" y="243154"/>
                    <a:pt x="116910" y="227032"/>
                  </a:cubicBezTo>
                  <a:cubicBezTo>
                    <a:pt x="116910" y="143704"/>
                    <a:pt x="184460" y="76153"/>
                    <a:pt x="267789" y="76153"/>
                  </a:cubicBezTo>
                  <a:cubicBezTo>
                    <a:pt x="316446" y="76153"/>
                    <a:pt x="359725" y="99186"/>
                    <a:pt x="385344" y="136464"/>
                  </a:cubicBezTo>
                  <a:cubicBezTo>
                    <a:pt x="416725" y="56452"/>
                    <a:pt x="494718" y="0"/>
                    <a:pt x="5858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68577" tIns="34289" rIns="68577" bIns="34289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en-US" sz="16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C1BD029-F2EB-B241-A8FD-73150C96AC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500" y="1896073"/>
            <a:ext cx="18034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soa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muitos</a:t>
            </a:r>
            <a:r>
              <a:rPr lang="en-US" dirty="0"/>
              <a:t> dados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armazenar</a:t>
            </a:r>
            <a:r>
              <a:rPr lang="en-US" dirty="0"/>
              <a:t>, </a:t>
            </a:r>
            <a:r>
              <a:rPr lang="en-US" dirty="0" err="1"/>
              <a:t>processar</a:t>
            </a:r>
            <a:r>
              <a:rPr lang="en-US" dirty="0"/>
              <a:t> e </a:t>
            </a:r>
            <a:r>
              <a:rPr lang="en-US" dirty="0" err="1"/>
              <a:t>analisar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6105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 </a:t>
            </a:r>
            <a:r>
              <a:rPr lang="en-US" dirty="0" err="1"/>
              <a:t>dica</a:t>
            </a:r>
            <a:r>
              <a:rPr lang="en-US" dirty="0"/>
              <a:t> para a Vida.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3400" y="1601336"/>
            <a:ext cx="77048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i="1" dirty="0" err="1">
                <a:solidFill>
                  <a:srgbClr val="C00000"/>
                </a:solidFill>
                <a:latin typeface="+mj-lt"/>
                <a:ea typeface="Times New Roman" charset="0"/>
                <a:cs typeface="Times New Roman" charset="0"/>
              </a:rPr>
              <a:t>Seja</a:t>
            </a:r>
            <a:r>
              <a:rPr lang="en-US" sz="3000" i="1" dirty="0">
                <a:solidFill>
                  <a:srgbClr val="C00000"/>
                </a:solidFill>
                <a:latin typeface="+mj-lt"/>
                <a:ea typeface="Times New Roman" charset="0"/>
                <a:cs typeface="Times New Roman" charset="0"/>
              </a:rPr>
              <a:t> o </a:t>
            </a:r>
            <a:r>
              <a:rPr lang="en-US" sz="3000" i="1" dirty="0" err="1">
                <a:solidFill>
                  <a:srgbClr val="C00000"/>
                </a:solidFill>
                <a:latin typeface="+mj-lt"/>
                <a:ea typeface="Times New Roman" charset="0"/>
                <a:cs typeface="Times New Roman" charset="0"/>
              </a:rPr>
              <a:t>Melhor</a:t>
            </a:r>
            <a:r>
              <a:rPr lang="en-US" sz="3000" i="1" dirty="0">
                <a:solidFill>
                  <a:srgbClr val="C00000"/>
                </a:solidFill>
                <a:latin typeface="+mj-lt"/>
                <a:ea typeface="Times New Roman" charset="0"/>
                <a:cs typeface="Times New Roman" charset="0"/>
              </a:rPr>
              <a:t> </a:t>
            </a:r>
            <a:r>
              <a:rPr lang="en-US" sz="3000" i="1" dirty="0" err="1">
                <a:solidFill>
                  <a:srgbClr val="C00000"/>
                </a:solidFill>
                <a:latin typeface="+mj-lt"/>
                <a:ea typeface="Times New Roman" charset="0"/>
                <a:cs typeface="Times New Roman" charset="0"/>
              </a:rPr>
              <a:t>em</a:t>
            </a:r>
            <a:r>
              <a:rPr lang="en-US" sz="3000" i="1" dirty="0">
                <a:solidFill>
                  <a:srgbClr val="C00000"/>
                </a:solidFill>
                <a:latin typeface="+mj-lt"/>
                <a:ea typeface="Times New Roman" charset="0"/>
                <a:cs typeface="Times New Roman" charset="0"/>
              </a:rPr>
              <a:t> </a:t>
            </a:r>
            <a:r>
              <a:rPr lang="en-US" sz="3000" i="1" dirty="0" err="1">
                <a:solidFill>
                  <a:srgbClr val="C00000"/>
                </a:solidFill>
                <a:latin typeface="+mj-lt"/>
                <a:ea typeface="Times New Roman" charset="0"/>
                <a:cs typeface="Times New Roman" charset="0"/>
              </a:rPr>
              <a:t>tudo</a:t>
            </a:r>
            <a:r>
              <a:rPr lang="en-US" sz="3000" i="1" dirty="0">
                <a:solidFill>
                  <a:srgbClr val="C00000"/>
                </a:solidFill>
                <a:latin typeface="+mj-lt"/>
                <a:ea typeface="Times New Roman" charset="0"/>
                <a:cs typeface="Times New Roman" charset="0"/>
              </a:rPr>
              <a:t> que </a:t>
            </a:r>
            <a:r>
              <a:rPr lang="en-US" sz="3000" i="1" dirty="0" err="1">
                <a:solidFill>
                  <a:srgbClr val="C00000"/>
                </a:solidFill>
                <a:latin typeface="+mj-lt"/>
                <a:ea typeface="Times New Roman" charset="0"/>
                <a:cs typeface="Times New Roman" charset="0"/>
              </a:rPr>
              <a:t>você</a:t>
            </a:r>
            <a:r>
              <a:rPr lang="en-US" sz="3000" i="1" dirty="0">
                <a:solidFill>
                  <a:srgbClr val="C00000"/>
                </a:solidFill>
                <a:latin typeface="+mj-lt"/>
                <a:ea typeface="Times New Roman" charset="0"/>
                <a:cs typeface="Times New Roman" charset="0"/>
              </a:rPr>
              <a:t> </a:t>
            </a:r>
            <a:r>
              <a:rPr lang="en-US" sz="3000" i="1" dirty="0" err="1">
                <a:solidFill>
                  <a:srgbClr val="C00000"/>
                </a:solidFill>
                <a:latin typeface="+mj-lt"/>
                <a:ea typeface="Times New Roman" charset="0"/>
                <a:cs typeface="Times New Roman" charset="0"/>
              </a:rPr>
              <a:t>faz</a:t>
            </a:r>
            <a:endParaRPr lang="en-US" sz="2000" i="1" dirty="0">
              <a:solidFill>
                <a:srgbClr val="C00000"/>
              </a:solidFill>
              <a:latin typeface="+mj-lt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794" y="2348880"/>
            <a:ext cx="4522068" cy="339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73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11480"/>
            <a:ext cx="7772400" cy="1609344"/>
          </a:xfrm>
        </p:spPr>
        <p:txBody>
          <a:bodyPr>
            <a:normAutofit/>
          </a:bodyPr>
          <a:lstStyle/>
          <a:p>
            <a:r>
              <a:rPr lang="en-US" sz="4800" dirty="0"/>
              <a:t>Giga, </a:t>
            </a:r>
            <a:r>
              <a:rPr lang="en-US" sz="4800" dirty="0" err="1"/>
              <a:t>tera</a:t>
            </a:r>
            <a:r>
              <a:rPr lang="en-US" sz="4800" dirty="0"/>
              <a:t>, </a:t>
            </a:r>
            <a:r>
              <a:rPr lang="en-US" sz="4800" dirty="0" err="1"/>
              <a:t>exa</a:t>
            </a:r>
            <a:r>
              <a:rPr lang="en-US" sz="4800" dirty="0"/>
              <a:t>, </a:t>
            </a:r>
            <a:r>
              <a:rPr lang="en-US" sz="4800" dirty="0" err="1"/>
              <a:t>peta</a:t>
            </a:r>
            <a:r>
              <a:rPr lang="en-US" sz="4800" dirty="0"/>
              <a:t>, </a:t>
            </a:r>
            <a:r>
              <a:rPr lang="en-US" sz="4800" dirty="0" err="1"/>
              <a:t>zetta</a:t>
            </a:r>
            <a:r>
              <a:rPr lang="en-US" sz="4800" dirty="0"/>
              <a:t> , </a:t>
            </a:r>
            <a:r>
              <a:rPr lang="en-US" sz="4800" dirty="0" err="1"/>
              <a:t>yotta</a:t>
            </a:r>
            <a:endParaRPr lang="en-US" sz="4800" dirty="0"/>
          </a:p>
        </p:txBody>
      </p:sp>
      <p:grpSp>
        <p:nvGrpSpPr>
          <p:cNvPr id="69" name="Premise"/>
          <p:cNvGrpSpPr/>
          <p:nvPr/>
        </p:nvGrpSpPr>
        <p:grpSpPr>
          <a:xfrm>
            <a:off x="448696" y="4684302"/>
            <a:ext cx="4411049" cy="850150"/>
            <a:chOff x="598261" y="5426827"/>
            <a:chExt cx="5881397" cy="1133533"/>
          </a:xfrm>
        </p:grpSpPr>
        <p:sp>
          <p:nvSpPr>
            <p:cNvPr id="9" name="TextBox 8"/>
            <p:cNvSpPr txBox="1"/>
            <p:nvPr/>
          </p:nvSpPr>
          <p:spPr>
            <a:xfrm>
              <a:off x="1214970" y="6082007"/>
              <a:ext cx="5264688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Segoe Light" panose="020B0302040504020203" pitchFamily="34" charset="0"/>
                </a:rPr>
                <a:t>Se um </a:t>
              </a:r>
              <a:r>
                <a:rPr lang="en-US" sz="1050" dirty="0" err="1">
                  <a:latin typeface="Segoe Light" panose="020B0302040504020203" pitchFamily="34" charset="0"/>
                </a:rPr>
                <a:t>arquivo</a:t>
              </a:r>
              <a:r>
                <a:rPr lang="en-US" sz="1050" dirty="0">
                  <a:latin typeface="Segoe Light" panose="020B0302040504020203" pitchFamily="34" charset="0"/>
                </a:rPr>
                <a:t> de </a:t>
              </a:r>
              <a:r>
                <a:rPr lang="en-US" sz="1050" dirty="0" err="1">
                  <a:latin typeface="Segoe Light" panose="020B0302040504020203" pitchFamily="34" charset="0"/>
                </a:rPr>
                <a:t>música</a:t>
              </a:r>
              <a:r>
                <a:rPr lang="en-US" sz="1050" dirty="0">
                  <a:latin typeface="Segoe Light" panose="020B0302040504020203" pitchFamily="34" charset="0"/>
                </a:rPr>
                <a:t> mp3 de um </a:t>
              </a:r>
              <a:r>
                <a:rPr lang="en-US" sz="1050" dirty="0" err="1">
                  <a:latin typeface="Segoe Light" panose="020B0302040504020203" pitchFamily="34" charset="0"/>
                </a:rPr>
                <a:t>minuto</a:t>
              </a:r>
              <a:r>
                <a:rPr lang="en-US" sz="1050" dirty="0">
                  <a:latin typeface="Segoe Light" panose="020B0302040504020203" pitchFamily="34" charset="0"/>
                </a:rPr>
                <a:t> </a:t>
              </a:r>
              <a:r>
                <a:rPr lang="en-US" sz="1050" dirty="0" err="1">
                  <a:latin typeface="Segoe Light" panose="020B0302040504020203" pitchFamily="34" charset="0"/>
                </a:rPr>
                <a:t>tiver</a:t>
              </a:r>
              <a:r>
                <a:rPr lang="en-US" sz="1050" dirty="0">
                  <a:latin typeface="Segoe Light" panose="020B0302040504020203" pitchFamily="34" charset="0"/>
                </a:rPr>
                <a:t> </a:t>
              </a:r>
              <a:r>
                <a:rPr lang="en-US" sz="1050" dirty="0" err="1">
                  <a:latin typeface="Segoe Light" panose="020B0302040504020203" pitchFamily="34" charset="0"/>
                </a:rPr>
                <a:t>cerca</a:t>
              </a:r>
              <a:r>
                <a:rPr lang="en-US" sz="1050" dirty="0">
                  <a:latin typeface="Segoe Light" panose="020B0302040504020203" pitchFamily="34" charset="0"/>
                </a:rPr>
                <a:t> de 1,1 MB,…</a:t>
              </a:r>
            </a:p>
          </p:txBody>
        </p:sp>
        <p:grpSp>
          <p:nvGrpSpPr>
            <p:cNvPr id="60" name="MP3 on Win Phone"/>
            <p:cNvGrpSpPr/>
            <p:nvPr/>
          </p:nvGrpSpPr>
          <p:grpSpPr>
            <a:xfrm>
              <a:off x="598261" y="5426827"/>
              <a:ext cx="857677" cy="1133533"/>
              <a:chOff x="598261" y="4695619"/>
              <a:chExt cx="1410938" cy="1864741"/>
            </a:xfrm>
          </p:grpSpPr>
          <p:sp>
            <p:nvSpPr>
              <p:cNvPr id="31" name="Freeform 30"/>
              <p:cNvSpPr/>
              <p:nvPr/>
            </p:nvSpPr>
            <p:spPr>
              <a:xfrm>
                <a:off x="924863" y="5145623"/>
                <a:ext cx="762573" cy="1414737"/>
              </a:xfrm>
              <a:custGeom>
                <a:avLst/>
                <a:gdLst>
                  <a:gd name="connsiteX0" fmla="*/ 561084 w 1138023"/>
                  <a:gd name="connsiteY0" fmla="*/ 1932654 h 2111277"/>
                  <a:gd name="connsiteX1" fmla="*/ 561084 w 1138023"/>
                  <a:gd name="connsiteY1" fmla="*/ 1979086 h 2111277"/>
                  <a:gd name="connsiteX2" fmla="*/ 623789 w 1138023"/>
                  <a:gd name="connsiteY2" fmla="*/ 1987739 h 2111277"/>
                  <a:gd name="connsiteX3" fmla="*/ 623696 w 1138023"/>
                  <a:gd name="connsiteY3" fmla="*/ 1932654 h 2111277"/>
                  <a:gd name="connsiteX4" fmla="*/ 507749 w 1138023"/>
                  <a:gd name="connsiteY4" fmla="*/ 1932654 h 2111277"/>
                  <a:gd name="connsiteX5" fmla="*/ 507753 w 1138023"/>
                  <a:gd name="connsiteY5" fmla="*/ 1971724 h 2111277"/>
                  <a:gd name="connsiteX6" fmla="*/ 555223 w 1138023"/>
                  <a:gd name="connsiteY6" fmla="*/ 1978278 h 2111277"/>
                  <a:gd name="connsiteX7" fmla="*/ 555223 w 1138023"/>
                  <a:gd name="connsiteY7" fmla="*/ 1932654 h 2111277"/>
                  <a:gd name="connsiteX8" fmla="*/ 958702 w 1138023"/>
                  <a:gd name="connsiteY8" fmla="*/ 1893570 h 2111277"/>
                  <a:gd name="connsiteX9" fmla="*/ 984472 w 1138023"/>
                  <a:gd name="connsiteY9" fmla="*/ 1919341 h 2111277"/>
                  <a:gd name="connsiteX10" fmla="*/ 958702 w 1138023"/>
                  <a:gd name="connsiteY10" fmla="*/ 1945114 h 2111277"/>
                  <a:gd name="connsiteX11" fmla="*/ 932928 w 1138023"/>
                  <a:gd name="connsiteY11" fmla="*/ 1919341 h 2111277"/>
                  <a:gd name="connsiteX12" fmla="*/ 958702 w 1138023"/>
                  <a:gd name="connsiteY12" fmla="*/ 1893570 h 2111277"/>
                  <a:gd name="connsiteX13" fmla="*/ 184550 w 1138023"/>
                  <a:gd name="connsiteY13" fmla="*/ 1883618 h 2111277"/>
                  <a:gd name="connsiteX14" fmla="*/ 146907 w 1138023"/>
                  <a:gd name="connsiteY14" fmla="*/ 1926968 h 2111277"/>
                  <a:gd name="connsiteX15" fmla="*/ 184550 w 1138023"/>
                  <a:gd name="connsiteY15" fmla="*/ 1972161 h 2111277"/>
                  <a:gd name="connsiteX16" fmla="*/ 208167 w 1138023"/>
                  <a:gd name="connsiteY16" fmla="*/ 1972161 h 2111277"/>
                  <a:gd name="connsiteX17" fmla="*/ 180121 w 1138023"/>
                  <a:gd name="connsiteY17" fmla="*/ 1938957 h 2111277"/>
                  <a:gd name="connsiteX18" fmla="*/ 243597 w 1138023"/>
                  <a:gd name="connsiteY18" fmla="*/ 1938957 h 2111277"/>
                  <a:gd name="connsiteX19" fmla="*/ 243597 w 1138023"/>
                  <a:gd name="connsiteY19" fmla="*/ 1915901 h 2111277"/>
                  <a:gd name="connsiteX20" fmla="*/ 180121 w 1138023"/>
                  <a:gd name="connsiteY20" fmla="*/ 1915901 h 2111277"/>
                  <a:gd name="connsiteX21" fmla="*/ 208167 w 1138023"/>
                  <a:gd name="connsiteY21" fmla="*/ 1883618 h 2111277"/>
                  <a:gd name="connsiteX22" fmla="*/ 555223 w 1138023"/>
                  <a:gd name="connsiteY22" fmla="*/ 1881082 h 2111277"/>
                  <a:gd name="connsiteX23" fmla="*/ 507753 w 1138023"/>
                  <a:gd name="connsiteY23" fmla="*/ 1887725 h 2111277"/>
                  <a:gd name="connsiteX24" fmla="*/ 507761 w 1138023"/>
                  <a:gd name="connsiteY24" fmla="*/ 1926797 h 2111277"/>
                  <a:gd name="connsiteX25" fmla="*/ 555223 w 1138023"/>
                  <a:gd name="connsiteY25" fmla="*/ 1926797 h 2111277"/>
                  <a:gd name="connsiteX26" fmla="*/ 958566 w 1138023"/>
                  <a:gd name="connsiteY26" fmla="*/ 1880684 h 2111277"/>
                  <a:gd name="connsiteX27" fmla="*/ 919911 w 1138023"/>
                  <a:gd name="connsiteY27" fmla="*/ 1919341 h 2111277"/>
                  <a:gd name="connsiteX28" fmla="*/ 924574 w 1138023"/>
                  <a:gd name="connsiteY28" fmla="*/ 1937385 h 2111277"/>
                  <a:gd name="connsiteX29" fmla="*/ 889199 w 1138023"/>
                  <a:gd name="connsiteY29" fmla="*/ 1972758 h 2111277"/>
                  <a:gd name="connsiteX30" fmla="*/ 889199 w 1138023"/>
                  <a:gd name="connsiteY30" fmla="*/ 1978832 h 2111277"/>
                  <a:gd name="connsiteX31" fmla="*/ 901347 w 1138023"/>
                  <a:gd name="connsiteY31" fmla="*/ 1990981 h 2111277"/>
                  <a:gd name="connsiteX32" fmla="*/ 907425 w 1138023"/>
                  <a:gd name="connsiteY32" fmla="*/ 1990981 h 2111277"/>
                  <a:gd name="connsiteX33" fmla="*/ 943471 w 1138023"/>
                  <a:gd name="connsiteY33" fmla="*/ 1954935 h 2111277"/>
                  <a:gd name="connsiteX34" fmla="*/ 958566 w 1138023"/>
                  <a:gd name="connsiteY34" fmla="*/ 1958000 h 2111277"/>
                  <a:gd name="connsiteX35" fmla="*/ 997226 w 1138023"/>
                  <a:gd name="connsiteY35" fmla="*/ 1919341 h 2111277"/>
                  <a:gd name="connsiteX36" fmla="*/ 958566 w 1138023"/>
                  <a:gd name="connsiteY36" fmla="*/ 1880684 h 2111277"/>
                  <a:gd name="connsiteX37" fmla="*/ 623594 w 1138023"/>
                  <a:gd name="connsiteY37" fmla="*/ 1871513 h 2111277"/>
                  <a:gd name="connsiteX38" fmla="*/ 561084 w 1138023"/>
                  <a:gd name="connsiteY38" fmla="*/ 1880261 h 2111277"/>
                  <a:gd name="connsiteX39" fmla="*/ 561084 w 1138023"/>
                  <a:gd name="connsiteY39" fmla="*/ 1926797 h 2111277"/>
                  <a:gd name="connsiteX40" fmla="*/ 623688 w 1138023"/>
                  <a:gd name="connsiteY40" fmla="*/ 1926797 h 2111277"/>
                  <a:gd name="connsiteX41" fmla="*/ 113008 w 1138023"/>
                  <a:gd name="connsiteY41" fmla="*/ 153172 h 2111277"/>
                  <a:gd name="connsiteX42" fmla="*/ 56991 w 1138023"/>
                  <a:gd name="connsiteY42" fmla="*/ 209189 h 2111277"/>
                  <a:gd name="connsiteX43" fmla="*/ 56991 w 1138023"/>
                  <a:gd name="connsiteY43" fmla="*/ 1742854 h 2111277"/>
                  <a:gd name="connsiteX44" fmla="*/ 113008 w 1138023"/>
                  <a:gd name="connsiteY44" fmla="*/ 1798870 h 2111277"/>
                  <a:gd name="connsiteX45" fmla="*/ 1026548 w 1138023"/>
                  <a:gd name="connsiteY45" fmla="*/ 1798870 h 2111277"/>
                  <a:gd name="connsiteX46" fmla="*/ 1082565 w 1138023"/>
                  <a:gd name="connsiteY46" fmla="*/ 1742854 h 2111277"/>
                  <a:gd name="connsiteX47" fmla="*/ 1082565 w 1138023"/>
                  <a:gd name="connsiteY47" fmla="*/ 209189 h 2111277"/>
                  <a:gd name="connsiteX48" fmla="*/ 1026548 w 1138023"/>
                  <a:gd name="connsiteY48" fmla="*/ 153172 h 2111277"/>
                  <a:gd name="connsiteX49" fmla="*/ 497167 w 1138023"/>
                  <a:gd name="connsiteY49" fmla="*/ 93324 h 2111277"/>
                  <a:gd name="connsiteX50" fmla="*/ 491071 w 1138023"/>
                  <a:gd name="connsiteY50" fmla="*/ 95850 h 2111277"/>
                  <a:gd name="connsiteX51" fmla="*/ 488545 w 1138023"/>
                  <a:gd name="connsiteY51" fmla="*/ 101946 h 2111277"/>
                  <a:gd name="connsiteX52" fmla="*/ 491071 w 1138023"/>
                  <a:gd name="connsiteY52" fmla="*/ 108042 h 2111277"/>
                  <a:gd name="connsiteX53" fmla="*/ 497167 w 1138023"/>
                  <a:gd name="connsiteY53" fmla="*/ 110567 h 2111277"/>
                  <a:gd name="connsiteX54" fmla="*/ 640857 w 1138023"/>
                  <a:gd name="connsiteY54" fmla="*/ 110567 h 2111277"/>
                  <a:gd name="connsiteX55" fmla="*/ 649478 w 1138023"/>
                  <a:gd name="connsiteY55" fmla="*/ 101946 h 2111277"/>
                  <a:gd name="connsiteX56" fmla="*/ 649478 w 1138023"/>
                  <a:gd name="connsiteY56" fmla="*/ 101946 h 2111277"/>
                  <a:gd name="connsiteX57" fmla="*/ 640857 w 1138023"/>
                  <a:gd name="connsiteY57" fmla="*/ 93324 h 2111277"/>
                  <a:gd name="connsiteX58" fmla="*/ 0 w 1138023"/>
                  <a:gd name="connsiteY58" fmla="*/ 0 h 2111277"/>
                  <a:gd name="connsiteX59" fmla="*/ 1138023 w 1138023"/>
                  <a:gd name="connsiteY59" fmla="*/ 0 h 2111277"/>
                  <a:gd name="connsiteX60" fmla="*/ 1138023 w 1138023"/>
                  <a:gd name="connsiteY60" fmla="*/ 2111277 h 2111277"/>
                  <a:gd name="connsiteX61" fmla="*/ 0 w 1138023"/>
                  <a:gd name="connsiteY61" fmla="*/ 2111277 h 2111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138023" h="2111277">
                    <a:moveTo>
                      <a:pt x="561084" y="1932654"/>
                    </a:moveTo>
                    <a:lnTo>
                      <a:pt x="561084" y="1979086"/>
                    </a:lnTo>
                    <a:lnTo>
                      <a:pt x="623789" y="1987739"/>
                    </a:lnTo>
                    <a:cubicBezTo>
                      <a:pt x="623759" y="1969379"/>
                      <a:pt x="623728" y="1951020"/>
                      <a:pt x="623696" y="1932654"/>
                    </a:cubicBezTo>
                    <a:close/>
                    <a:moveTo>
                      <a:pt x="507749" y="1932654"/>
                    </a:moveTo>
                    <a:lnTo>
                      <a:pt x="507753" y="1971724"/>
                    </a:lnTo>
                    <a:lnTo>
                      <a:pt x="555223" y="1978278"/>
                    </a:lnTo>
                    <a:lnTo>
                      <a:pt x="555223" y="1932654"/>
                    </a:lnTo>
                    <a:close/>
                    <a:moveTo>
                      <a:pt x="958702" y="1893570"/>
                    </a:moveTo>
                    <a:cubicBezTo>
                      <a:pt x="972934" y="1893570"/>
                      <a:pt x="984472" y="1905109"/>
                      <a:pt x="984472" y="1919341"/>
                    </a:cubicBezTo>
                    <a:cubicBezTo>
                      <a:pt x="984472" y="1933573"/>
                      <a:pt x="972934" y="1945114"/>
                      <a:pt x="958702" y="1945114"/>
                    </a:cubicBezTo>
                    <a:cubicBezTo>
                      <a:pt x="944466" y="1945114"/>
                      <a:pt x="932928" y="1933573"/>
                      <a:pt x="932928" y="1919341"/>
                    </a:cubicBezTo>
                    <a:cubicBezTo>
                      <a:pt x="932928" y="1905109"/>
                      <a:pt x="944466" y="1893570"/>
                      <a:pt x="958702" y="1893570"/>
                    </a:cubicBezTo>
                    <a:close/>
                    <a:moveTo>
                      <a:pt x="184550" y="1883618"/>
                    </a:moveTo>
                    <a:lnTo>
                      <a:pt x="146907" y="1926968"/>
                    </a:lnTo>
                    <a:lnTo>
                      <a:pt x="184550" y="1972161"/>
                    </a:lnTo>
                    <a:lnTo>
                      <a:pt x="208167" y="1972161"/>
                    </a:lnTo>
                    <a:lnTo>
                      <a:pt x="180121" y="1938957"/>
                    </a:lnTo>
                    <a:lnTo>
                      <a:pt x="243597" y="1938957"/>
                    </a:lnTo>
                    <a:lnTo>
                      <a:pt x="243597" y="1915901"/>
                    </a:lnTo>
                    <a:lnTo>
                      <a:pt x="180121" y="1915901"/>
                    </a:lnTo>
                    <a:lnTo>
                      <a:pt x="208167" y="1883618"/>
                    </a:lnTo>
                    <a:close/>
                    <a:moveTo>
                      <a:pt x="555223" y="1881082"/>
                    </a:moveTo>
                    <a:lnTo>
                      <a:pt x="507753" y="1887725"/>
                    </a:lnTo>
                    <a:cubicBezTo>
                      <a:pt x="507816" y="1893912"/>
                      <a:pt x="507791" y="1910078"/>
                      <a:pt x="507761" y="1926797"/>
                    </a:cubicBezTo>
                    <a:lnTo>
                      <a:pt x="555223" y="1926797"/>
                    </a:lnTo>
                    <a:close/>
                    <a:moveTo>
                      <a:pt x="958566" y="1880684"/>
                    </a:moveTo>
                    <a:cubicBezTo>
                      <a:pt x="937219" y="1880684"/>
                      <a:pt x="919911" y="1897991"/>
                      <a:pt x="919911" y="1919341"/>
                    </a:cubicBezTo>
                    <a:cubicBezTo>
                      <a:pt x="919911" y="1925891"/>
                      <a:pt x="921539" y="1932063"/>
                      <a:pt x="924574" y="1937385"/>
                    </a:cubicBezTo>
                    <a:lnTo>
                      <a:pt x="889199" y="1972758"/>
                    </a:lnTo>
                    <a:cubicBezTo>
                      <a:pt x="887522" y="1974434"/>
                      <a:pt x="887522" y="1977153"/>
                      <a:pt x="889199" y="1978832"/>
                    </a:cubicBezTo>
                    <a:lnTo>
                      <a:pt x="901347" y="1990981"/>
                    </a:lnTo>
                    <a:cubicBezTo>
                      <a:pt x="903028" y="1992659"/>
                      <a:pt x="905745" y="1992659"/>
                      <a:pt x="907425" y="1990981"/>
                    </a:cubicBezTo>
                    <a:lnTo>
                      <a:pt x="943471" y="1954935"/>
                    </a:lnTo>
                    <a:cubicBezTo>
                      <a:pt x="948108" y="1956907"/>
                      <a:pt x="953209" y="1958000"/>
                      <a:pt x="958566" y="1958000"/>
                    </a:cubicBezTo>
                    <a:cubicBezTo>
                      <a:pt x="979917" y="1958000"/>
                      <a:pt x="997226" y="1940691"/>
                      <a:pt x="997226" y="1919341"/>
                    </a:cubicBezTo>
                    <a:cubicBezTo>
                      <a:pt x="997226" y="1897991"/>
                      <a:pt x="979917" y="1880684"/>
                      <a:pt x="958566" y="1880684"/>
                    </a:cubicBezTo>
                    <a:close/>
                    <a:moveTo>
                      <a:pt x="623594" y="1871513"/>
                    </a:moveTo>
                    <a:lnTo>
                      <a:pt x="561084" y="1880261"/>
                    </a:lnTo>
                    <a:lnTo>
                      <a:pt x="561084" y="1926797"/>
                    </a:lnTo>
                    <a:lnTo>
                      <a:pt x="623688" y="1926797"/>
                    </a:lnTo>
                    <a:close/>
                    <a:moveTo>
                      <a:pt x="113008" y="153172"/>
                    </a:moveTo>
                    <a:cubicBezTo>
                      <a:pt x="82071" y="153172"/>
                      <a:pt x="56991" y="178252"/>
                      <a:pt x="56991" y="209189"/>
                    </a:cubicBezTo>
                    <a:lnTo>
                      <a:pt x="56991" y="1742854"/>
                    </a:lnTo>
                    <a:cubicBezTo>
                      <a:pt x="56991" y="1773791"/>
                      <a:pt x="82071" y="1798870"/>
                      <a:pt x="113008" y="1798870"/>
                    </a:cubicBezTo>
                    <a:lnTo>
                      <a:pt x="1026548" y="1798870"/>
                    </a:lnTo>
                    <a:cubicBezTo>
                      <a:pt x="1057485" y="1798870"/>
                      <a:pt x="1082565" y="1773791"/>
                      <a:pt x="1082565" y="1742854"/>
                    </a:cubicBezTo>
                    <a:lnTo>
                      <a:pt x="1082565" y="209189"/>
                    </a:lnTo>
                    <a:cubicBezTo>
                      <a:pt x="1082565" y="178252"/>
                      <a:pt x="1057485" y="153172"/>
                      <a:pt x="1026548" y="153172"/>
                    </a:cubicBezTo>
                    <a:close/>
                    <a:moveTo>
                      <a:pt x="497167" y="93324"/>
                    </a:moveTo>
                    <a:cubicBezTo>
                      <a:pt x="494786" y="93324"/>
                      <a:pt x="492631" y="94290"/>
                      <a:pt x="491071" y="95850"/>
                    </a:cubicBezTo>
                    <a:lnTo>
                      <a:pt x="488545" y="101946"/>
                    </a:lnTo>
                    <a:lnTo>
                      <a:pt x="491071" y="108042"/>
                    </a:lnTo>
                    <a:cubicBezTo>
                      <a:pt x="492631" y="109601"/>
                      <a:pt x="494786" y="110567"/>
                      <a:pt x="497167" y="110567"/>
                    </a:cubicBezTo>
                    <a:lnTo>
                      <a:pt x="640857" y="110567"/>
                    </a:lnTo>
                    <a:cubicBezTo>
                      <a:pt x="645618" y="110567"/>
                      <a:pt x="649478" y="106707"/>
                      <a:pt x="649478" y="101946"/>
                    </a:cubicBezTo>
                    <a:lnTo>
                      <a:pt x="649478" y="101946"/>
                    </a:lnTo>
                    <a:cubicBezTo>
                      <a:pt x="649478" y="97184"/>
                      <a:pt x="645618" y="93324"/>
                      <a:pt x="640857" y="93324"/>
                    </a:cubicBezTo>
                    <a:close/>
                    <a:moveTo>
                      <a:pt x="0" y="0"/>
                    </a:moveTo>
                    <a:lnTo>
                      <a:pt x="1138023" y="0"/>
                    </a:lnTo>
                    <a:lnTo>
                      <a:pt x="1138023" y="2111277"/>
                    </a:lnTo>
                    <a:lnTo>
                      <a:pt x="0" y="2111277"/>
                    </a:ln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999507" y="5433446"/>
                <a:ext cx="613284" cy="643779"/>
              </a:xfrm>
              <a:custGeom>
                <a:avLst/>
                <a:gdLst>
                  <a:gd name="connsiteX0" fmla="*/ 258697 w 613284"/>
                  <a:gd name="connsiteY0" fmla="*/ 0 h 643779"/>
                  <a:gd name="connsiteX1" fmla="*/ 326212 w 613284"/>
                  <a:gd name="connsiteY1" fmla="*/ 0 h 643779"/>
                  <a:gd name="connsiteX2" fmla="*/ 326213 w 613284"/>
                  <a:gd name="connsiteY2" fmla="*/ 85441 h 643779"/>
                  <a:gd name="connsiteX3" fmla="*/ 332918 w 613284"/>
                  <a:gd name="connsiteY3" fmla="*/ 98844 h 643779"/>
                  <a:gd name="connsiteX4" fmla="*/ 409107 w 613284"/>
                  <a:gd name="connsiteY4" fmla="*/ 171259 h 643779"/>
                  <a:gd name="connsiteX5" fmla="*/ 613284 w 613284"/>
                  <a:gd name="connsiteY5" fmla="*/ 184455 h 643779"/>
                  <a:gd name="connsiteX6" fmla="*/ 362993 w 613284"/>
                  <a:gd name="connsiteY6" fmla="*/ 250291 h 643779"/>
                  <a:gd name="connsiteX7" fmla="*/ 333012 w 613284"/>
                  <a:gd name="connsiteY7" fmla="*/ 228492 h 643779"/>
                  <a:gd name="connsiteX8" fmla="*/ 326213 w 613284"/>
                  <a:gd name="connsiteY8" fmla="*/ 221071 h 643779"/>
                  <a:gd name="connsiteX9" fmla="*/ 326213 w 613284"/>
                  <a:gd name="connsiteY9" fmla="*/ 492966 h 643779"/>
                  <a:gd name="connsiteX10" fmla="*/ 326651 w 613284"/>
                  <a:gd name="connsiteY10" fmla="*/ 495749 h 643779"/>
                  <a:gd name="connsiteX11" fmla="*/ 326213 w 613284"/>
                  <a:gd name="connsiteY11" fmla="*/ 499473 h 643779"/>
                  <a:gd name="connsiteX12" fmla="*/ 326213 w 613284"/>
                  <a:gd name="connsiteY12" fmla="*/ 504884 h 643779"/>
                  <a:gd name="connsiteX13" fmla="*/ 325576 w 613284"/>
                  <a:gd name="connsiteY13" fmla="*/ 504884 h 643779"/>
                  <a:gd name="connsiteX14" fmla="*/ 323836 w 613284"/>
                  <a:gd name="connsiteY14" fmla="*/ 519650 h 643779"/>
                  <a:gd name="connsiteX15" fmla="*/ 197875 w 613284"/>
                  <a:gd name="connsiteY15" fmla="*/ 633424 h 643779"/>
                  <a:gd name="connsiteX16" fmla="*/ 3730 w 613284"/>
                  <a:gd name="connsiteY16" fmla="*/ 570562 h 643779"/>
                  <a:gd name="connsiteX17" fmla="*/ 128787 w 613284"/>
                  <a:gd name="connsiteY17" fmla="*/ 409303 h 643779"/>
                  <a:gd name="connsiteX18" fmla="*/ 251760 w 613284"/>
                  <a:gd name="connsiteY18" fmla="*/ 407336 h 643779"/>
                  <a:gd name="connsiteX19" fmla="*/ 258697 w 613284"/>
                  <a:gd name="connsiteY19" fmla="*/ 410319 h 643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13284" h="643779">
                    <a:moveTo>
                      <a:pt x="258697" y="0"/>
                    </a:moveTo>
                    <a:lnTo>
                      <a:pt x="326212" y="0"/>
                    </a:lnTo>
                    <a:lnTo>
                      <a:pt x="326213" y="85441"/>
                    </a:lnTo>
                    <a:lnTo>
                      <a:pt x="332918" y="98844"/>
                    </a:lnTo>
                    <a:cubicBezTo>
                      <a:pt x="352096" y="128182"/>
                      <a:pt x="378012" y="153116"/>
                      <a:pt x="409107" y="171259"/>
                    </a:cubicBezTo>
                    <a:cubicBezTo>
                      <a:pt x="471297" y="207546"/>
                      <a:pt x="546941" y="212434"/>
                      <a:pt x="613284" y="184455"/>
                    </a:cubicBezTo>
                    <a:cubicBezTo>
                      <a:pt x="562348" y="271751"/>
                      <a:pt x="450290" y="301227"/>
                      <a:pt x="362993" y="250291"/>
                    </a:cubicBezTo>
                    <a:cubicBezTo>
                      <a:pt x="352081" y="243924"/>
                      <a:pt x="342073" y="236602"/>
                      <a:pt x="333012" y="228492"/>
                    </a:cubicBezTo>
                    <a:lnTo>
                      <a:pt x="326213" y="221071"/>
                    </a:lnTo>
                    <a:lnTo>
                      <a:pt x="326213" y="492966"/>
                    </a:lnTo>
                    <a:lnTo>
                      <a:pt x="326651" y="495749"/>
                    </a:lnTo>
                    <a:lnTo>
                      <a:pt x="326213" y="499473"/>
                    </a:lnTo>
                    <a:lnTo>
                      <a:pt x="326213" y="504884"/>
                    </a:lnTo>
                    <a:lnTo>
                      <a:pt x="325576" y="504884"/>
                    </a:lnTo>
                    <a:lnTo>
                      <a:pt x="323836" y="519650"/>
                    </a:lnTo>
                    <a:cubicBezTo>
                      <a:pt x="312006" y="567339"/>
                      <a:pt x="263984" y="613045"/>
                      <a:pt x="197875" y="633424"/>
                    </a:cubicBezTo>
                    <a:cubicBezTo>
                      <a:pt x="109729" y="660596"/>
                      <a:pt x="22808" y="632452"/>
                      <a:pt x="3730" y="570562"/>
                    </a:cubicBezTo>
                    <a:cubicBezTo>
                      <a:pt x="-15348" y="508673"/>
                      <a:pt x="40642" y="436475"/>
                      <a:pt x="128787" y="409303"/>
                    </a:cubicBezTo>
                    <a:cubicBezTo>
                      <a:pt x="172860" y="395717"/>
                      <a:pt x="216627" y="395960"/>
                      <a:pt x="251760" y="407336"/>
                    </a:cubicBezTo>
                    <a:lnTo>
                      <a:pt x="258697" y="410319"/>
                    </a:ln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" name="Freeform 58"/>
              <p:cNvSpPr/>
              <p:nvPr/>
            </p:nvSpPr>
            <p:spPr>
              <a:xfrm flipH="1">
                <a:off x="598261" y="4695619"/>
                <a:ext cx="1410938" cy="890349"/>
              </a:xfrm>
              <a:custGeom>
                <a:avLst/>
                <a:gdLst>
                  <a:gd name="connsiteX0" fmla="*/ 1298518 w 1410938"/>
                  <a:gd name="connsiteY0" fmla="*/ 587503 h 890349"/>
                  <a:gd name="connsiteX1" fmla="*/ 1291625 w 1410938"/>
                  <a:gd name="connsiteY1" fmla="*/ 588439 h 890349"/>
                  <a:gd name="connsiteX2" fmla="*/ 1291625 w 1410938"/>
                  <a:gd name="connsiteY2" fmla="*/ 889413 h 890349"/>
                  <a:gd name="connsiteX3" fmla="*/ 1298518 w 1410938"/>
                  <a:gd name="connsiteY3" fmla="*/ 890349 h 890349"/>
                  <a:gd name="connsiteX4" fmla="*/ 1410938 w 1410938"/>
                  <a:gd name="connsiteY4" fmla="*/ 738926 h 890349"/>
                  <a:gd name="connsiteX5" fmla="*/ 1298518 w 1410938"/>
                  <a:gd name="connsiteY5" fmla="*/ 587503 h 890349"/>
                  <a:gd name="connsiteX6" fmla="*/ 110152 w 1410938"/>
                  <a:gd name="connsiteY6" fmla="*/ 587502 h 890349"/>
                  <a:gd name="connsiteX7" fmla="*/ 0 w 1410938"/>
                  <a:gd name="connsiteY7" fmla="*/ 735870 h 890349"/>
                  <a:gd name="connsiteX8" fmla="*/ 110152 w 1410938"/>
                  <a:gd name="connsiteY8" fmla="*/ 884237 h 890349"/>
                  <a:gd name="connsiteX9" fmla="*/ 116906 w 1410938"/>
                  <a:gd name="connsiteY9" fmla="*/ 883320 h 890349"/>
                  <a:gd name="connsiteX10" fmla="*/ 116906 w 1410938"/>
                  <a:gd name="connsiteY10" fmla="*/ 588419 h 890349"/>
                  <a:gd name="connsiteX11" fmla="*/ 704265 w 1410938"/>
                  <a:gd name="connsiteY11" fmla="*/ 0 h 890349"/>
                  <a:gd name="connsiteX12" fmla="*/ 161091 w 1410938"/>
                  <a:gd name="connsiteY12" fmla="*/ 472113 h 890349"/>
                  <a:gd name="connsiteX13" fmla="*/ 150118 w 1410938"/>
                  <a:gd name="connsiteY13" fmla="*/ 588190 h 890349"/>
                  <a:gd name="connsiteX14" fmla="*/ 149828 w 1410938"/>
                  <a:gd name="connsiteY14" fmla="*/ 588190 h 890349"/>
                  <a:gd name="connsiteX15" fmla="*/ 149828 w 1410938"/>
                  <a:gd name="connsiteY15" fmla="*/ 884238 h 890349"/>
                  <a:gd name="connsiteX16" fmla="*/ 241433 w 1410938"/>
                  <a:gd name="connsiteY16" fmla="*/ 884238 h 890349"/>
                  <a:gd name="connsiteX17" fmla="*/ 241433 w 1410938"/>
                  <a:gd name="connsiteY17" fmla="*/ 588190 h 890349"/>
                  <a:gd name="connsiteX18" fmla="*/ 243006 w 1410938"/>
                  <a:gd name="connsiteY18" fmla="*/ 588190 h 890349"/>
                  <a:gd name="connsiteX19" fmla="*/ 252092 w 1410938"/>
                  <a:gd name="connsiteY19" fmla="*/ 492077 h 890349"/>
                  <a:gd name="connsiteX20" fmla="*/ 704265 w 1410938"/>
                  <a:gd name="connsiteY20" fmla="*/ 99060 h 890349"/>
                  <a:gd name="connsiteX21" fmla="*/ 1156438 w 1410938"/>
                  <a:gd name="connsiteY21" fmla="*/ 492077 h 890349"/>
                  <a:gd name="connsiteX22" fmla="*/ 1165523 w 1410938"/>
                  <a:gd name="connsiteY22" fmla="*/ 588190 h 890349"/>
                  <a:gd name="connsiteX23" fmla="*/ 1167098 w 1410938"/>
                  <a:gd name="connsiteY23" fmla="*/ 588190 h 890349"/>
                  <a:gd name="connsiteX24" fmla="*/ 1167098 w 1410938"/>
                  <a:gd name="connsiteY24" fmla="*/ 884238 h 890349"/>
                  <a:gd name="connsiteX25" fmla="*/ 1258703 w 1410938"/>
                  <a:gd name="connsiteY25" fmla="*/ 884238 h 890349"/>
                  <a:gd name="connsiteX26" fmla="*/ 1258703 w 1410938"/>
                  <a:gd name="connsiteY26" fmla="*/ 588190 h 890349"/>
                  <a:gd name="connsiteX27" fmla="*/ 1258411 w 1410938"/>
                  <a:gd name="connsiteY27" fmla="*/ 588190 h 890349"/>
                  <a:gd name="connsiteX28" fmla="*/ 1247439 w 1410938"/>
                  <a:gd name="connsiteY28" fmla="*/ 472113 h 890349"/>
                  <a:gd name="connsiteX29" fmla="*/ 704265 w 1410938"/>
                  <a:gd name="connsiteY29" fmla="*/ 0 h 89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410938" h="890349">
                    <a:moveTo>
                      <a:pt x="1298518" y="587503"/>
                    </a:moveTo>
                    <a:lnTo>
                      <a:pt x="1291625" y="588439"/>
                    </a:lnTo>
                    <a:lnTo>
                      <a:pt x="1291625" y="889413"/>
                    </a:lnTo>
                    <a:lnTo>
                      <a:pt x="1298518" y="890349"/>
                    </a:lnTo>
                    <a:cubicBezTo>
                      <a:pt x="1360606" y="890349"/>
                      <a:pt x="1410938" y="822555"/>
                      <a:pt x="1410938" y="738926"/>
                    </a:cubicBezTo>
                    <a:cubicBezTo>
                      <a:pt x="1410938" y="655298"/>
                      <a:pt x="1360606" y="587503"/>
                      <a:pt x="1298518" y="587503"/>
                    </a:cubicBezTo>
                    <a:close/>
                    <a:moveTo>
                      <a:pt x="110152" y="587502"/>
                    </a:moveTo>
                    <a:cubicBezTo>
                      <a:pt x="49317" y="587502"/>
                      <a:pt x="0" y="653929"/>
                      <a:pt x="0" y="735870"/>
                    </a:cubicBezTo>
                    <a:cubicBezTo>
                      <a:pt x="0" y="817811"/>
                      <a:pt x="49317" y="884237"/>
                      <a:pt x="110152" y="884237"/>
                    </a:cubicBezTo>
                    <a:lnTo>
                      <a:pt x="116906" y="883320"/>
                    </a:lnTo>
                    <a:lnTo>
                      <a:pt x="116906" y="588419"/>
                    </a:lnTo>
                    <a:close/>
                    <a:moveTo>
                      <a:pt x="704265" y="0"/>
                    </a:moveTo>
                    <a:cubicBezTo>
                      <a:pt x="436333" y="0"/>
                      <a:pt x="212790" y="202679"/>
                      <a:pt x="161091" y="472113"/>
                    </a:cubicBezTo>
                    <a:lnTo>
                      <a:pt x="150118" y="588190"/>
                    </a:lnTo>
                    <a:lnTo>
                      <a:pt x="149828" y="588190"/>
                    </a:lnTo>
                    <a:lnTo>
                      <a:pt x="149828" y="884238"/>
                    </a:lnTo>
                    <a:lnTo>
                      <a:pt x="241433" y="884238"/>
                    </a:lnTo>
                    <a:lnTo>
                      <a:pt x="241433" y="588190"/>
                    </a:lnTo>
                    <a:lnTo>
                      <a:pt x="243006" y="588190"/>
                    </a:lnTo>
                    <a:lnTo>
                      <a:pt x="252092" y="492077"/>
                    </a:lnTo>
                    <a:cubicBezTo>
                      <a:pt x="295130" y="267783"/>
                      <a:pt x="481221" y="99060"/>
                      <a:pt x="704265" y="99060"/>
                    </a:cubicBezTo>
                    <a:cubicBezTo>
                      <a:pt x="927308" y="99060"/>
                      <a:pt x="1113400" y="267783"/>
                      <a:pt x="1156438" y="492077"/>
                    </a:cubicBezTo>
                    <a:lnTo>
                      <a:pt x="1165523" y="588190"/>
                    </a:lnTo>
                    <a:lnTo>
                      <a:pt x="1167098" y="588190"/>
                    </a:lnTo>
                    <a:lnTo>
                      <a:pt x="1167098" y="884238"/>
                    </a:lnTo>
                    <a:lnTo>
                      <a:pt x="1258703" y="884238"/>
                    </a:lnTo>
                    <a:lnTo>
                      <a:pt x="1258703" y="588190"/>
                    </a:lnTo>
                    <a:lnTo>
                      <a:pt x="1258411" y="588190"/>
                    </a:lnTo>
                    <a:lnTo>
                      <a:pt x="1247439" y="472113"/>
                    </a:lnTo>
                    <a:cubicBezTo>
                      <a:pt x="1195739" y="202679"/>
                      <a:pt x="972197" y="0"/>
                      <a:pt x="704265" y="0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63" name="Giga"/>
          <p:cNvGrpSpPr/>
          <p:nvPr/>
        </p:nvGrpSpPr>
        <p:grpSpPr>
          <a:xfrm>
            <a:off x="753560" y="1969178"/>
            <a:ext cx="676788" cy="1339211"/>
            <a:chOff x="1004746" y="1482571"/>
            <a:chExt cx="902384" cy="1785615"/>
          </a:xfrm>
        </p:grpSpPr>
        <p:cxnSp>
          <p:nvCxnSpPr>
            <p:cNvPr id="7" name="Straight Connector 6"/>
            <p:cNvCxnSpPr>
              <a:endCxn id="61" idx="0"/>
            </p:cNvCxnSpPr>
            <p:nvPr/>
          </p:nvCxnSpPr>
          <p:spPr>
            <a:xfrm>
              <a:off x="1455938" y="1482571"/>
              <a:ext cx="0" cy="1447060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1004746" y="2929631"/>
              <a:ext cx="90238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Segoe Light" panose="020B0302040504020203" pitchFamily="34" charset="0"/>
                </a:rPr>
                <a:t>16 Hours</a:t>
              </a:r>
            </a:p>
          </p:txBody>
        </p:sp>
      </p:grpSp>
      <p:grpSp>
        <p:nvGrpSpPr>
          <p:cNvPr id="64" name="Tera"/>
          <p:cNvGrpSpPr/>
          <p:nvPr/>
        </p:nvGrpSpPr>
        <p:grpSpPr>
          <a:xfrm>
            <a:off x="1995448" y="1969178"/>
            <a:ext cx="683200" cy="1616210"/>
            <a:chOff x="2660597" y="1482571"/>
            <a:chExt cx="910934" cy="2154947"/>
          </a:xfrm>
        </p:grpSpPr>
        <p:cxnSp>
          <p:nvCxnSpPr>
            <p:cNvPr id="10" name="Straight Connector 9"/>
            <p:cNvCxnSpPr>
              <a:endCxn id="11" idx="0"/>
            </p:cNvCxnSpPr>
            <p:nvPr/>
          </p:nvCxnSpPr>
          <p:spPr>
            <a:xfrm>
              <a:off x="3116063" y="1482571"/>
              <a:ext cx="1" cy="1816392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60597" y="3298963"/>
              <a:ext cx="9109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Segoe Light" panose="020B0302040504020203" pitchFamily="34" charset="0"/>
                </a:rPr>
                <a:t>1.8 Years</a:t>
              </a:r>
            </a:p>
          </p:txBody>
        </p:sp>
      </p:grpSp>
      <p:grpSp>
        <p:nvGrpSpPr>
          <p:cNvPr id="65" name="Exa"/>
          <p:cNvGrpSpPr/>
          <p:nvPr/>
        </p:nvGrpSpPr>
        <p:grpSpPr>
          <a:xfrm>
            <a:off x="3009465" y="1969178"/>
            <a:ext cx="787395" cy="1893209"/>
            <a:chOff x="4012618" y="1482571"/>
            <a:chExt cx="1049860" cy="2524279"/>
          </a:xfrm>
        </p:grpSpPr>
        <p:cxnSp>
          <p:nvCxnSpPr>
            <p:cNvPr id="14" name="Straight Connector 13"/>
            <p:cNvCxnSpPr>
              <a:endCxn id="15" idx="0"/>
            </p:cNvCxnSpPr>
            <p:nvPr/>
          </p:nvCxnSpPr>
          <p:spPr>
            <a:xfrm>
              <a:off x="4537545" y="1482571"/>
              <a:ext cx="4" cy="2185724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012618" y="3668295"/>
              <a:ext cx="104986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Segoe Light" panose="020B0302040504020203" pitchFamily="34" charset="0"/>
                </a:rPr>
                <a:t>1913 Years</a:t>
              </a:r>
            </a:p>
          </p:txBody>
        </p:sp>
      </p:grpSp>
      <p:grpSp>
        <p:nvGrpSpPr>
          <p:cNvPr id="66" name="Peta"/>
          <p:cNvGrpSpPr/>
          <p:nvPr/>
        </p:nvGrpSpPr>
        <p:grpSpPr>
          <a:xfrm>
            <a:off x="3963245" y="1969178"/>
            <a:ext cx="1091967" cy="2170208"/>
            <a:chOff x="5284327" y="1482571"/>
            <a:chExt cx="1455955" cy="2893611"/>
          </a:xfrm>
        </p:grpSpPr>
        <p:cxnSp>
          <p:nvCxnSpPr>
            <p:cNvPr id="19" name="Straight Connector 18"/>
            <p:cNvCxnSpPr>
              <a:endCxn id="20" idx="0"/>
            </p:cNvCxnSpPr>
            <p:nvPr/>
          </p:nvCxnSpPr>
          <p:spPr>
            <a:xfrm>
              <a:off x="6012297" y="1482571"/>
              <a:ext cx="8" cy="2555056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284327" y="4037627"/>
              <a:ext cx="145595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Segoe Light" panose="020B0302040504020203" pitchFamily="34" charset="0"/>
                </a:rPr>
                <a:t>1.9 Million Years</a:t>
              </a:r>
            </a:p>
          </p:txBody>
        </p:sp>
      </p:grpSp>
      <p:grpSp>
        <p:nvGrpSpPr>
          <p:cNvPr id="67" name="Zetta"/>
          <p:cNvGrpSpPr/>
          <p:nvPr/>
        </p:nvGrpSpPr>
        <p:grpSpPr>
          <a:xfrm>
            <a:off x="5332992" y="1969178"/>
            <a:ext cx="947695" cy="2447207"/>
            <a:chOff x="7110657" y="1482571"/>
            <a:chExt cx="1263594" cy="3262943"/>
          </a:xfrm>
        </p:grpSpPr>
        <p:cxnSp>
          <p:nvCxnSpPr>
            <p:cNvPr id="23" name="Straight Connector 22"/>
            <p:cNvCxnSpPr>
              <a:endCxn id="24" idx="0"/>
            </p:cNvCxnSpPr>
            <p:nvPr/>
          </p:nvCxnSpPr>
          <p:spPr>
            <a:xfrm>
              <a:off x="7742443" y="1482571"/>
              <a:ext cx="12" cy="2924388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110657" y="4406959"/>
              <a:ext cx="126359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Segoe Light" panose="020B0302040504020203" pitchFamily="34" charset="0"/>
                </a:rPr>
                <a:t>2 Billion Years</a:t>
              </a:r>
            </a:p>
          </p:txBody>
        </p:sp>
      </p:grpSp>
      <p:grpSp>
        <p:nvGrpSpPr>
          <p:cNvPr id="68" name="Yotta"/>
          <p:cNvGrpSpPr/>
          <p:nvPr/>
        </p:nvGrpSpPr>
        <p:grpSpPr>
          <a:xfrm>
            <a:off x="7078935" y="1692180"/>
            <a:ext cx="676788" cy="3116620"/>
            <a:chOff x="9438592" y="1113240"/>
            <a:chExt cx="902385" cy="4155495"/>
          </a:xfrm>
        </p:grpSpPr>
        <p:cxnSp>
          <p:nvCxnSpPr>
            <p:cNvPr id="27" name="Straight Connector 26"/>
            <p:cNvCxnSpPr>
              <a:endCxn id="28" idx="0"/>
            </p:cNvCxnSpPr>
            <p:nvPr/>
          </p:nvCxnSpPr>
          <p:spPr>
            <a:xfrm flipH="1">
              <a:off x="9889785" y="1113240"/>
              <a:ext cx="27" cy="3293720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9438592" y="4406960"/>
              <a:ext cx="902385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atin typeface="Segoe Light" panose="020B0302040504020203" pitchFamily="34" charset="0"/>
                </a:rPr>
                <a:t>🤯</a:t>
              </a:r>
              <a:r>
                <a:rPr lang="en-US" sz="1050" dirty="0">
                  <a:latin typeface="Segoe Light" panose="020B0302040504020203" pitchFamily="34" charset="0"/>
                </a:rPr>
                <a:t> </a:t>
              </a:r>
            </a:p>
          </p:txBody>
        </p:sp>
      </p:grpSp>
      <p:grpSp>
        <p:nvGrpSpPr>
          <p:cNvPr id="76" name="Prediction"/>
          <p:cNvGrpSpPr/>
          <p:nvPr/>
        </p:nvGrpSpPr>
        <p:grpSpPr>
          <a:xfrm>
            <a:off x="5158031" y="1253490"/>
            <a:ext cx="3608780" cy="4366261"/>
            <a:chOff x="6877374" y="528320"/>
            <a:chExt cx="4811707" cy="5821681"/>
          </a:xfrm>
        </p:grpSpPr>
        <p:sp>
          <p:nvSpPr>
            <p:cNvPr id="74" name="Freeform 73"/>
            <p:cNvSpPr/>
            <p:nvPr/>
          </p:nvSpPr>
          <p:spPr>
            <a:xfrm rot="5400000">
              <a:off x="6372387" y="1033307"/>
              <a:ext cx="5821681" cy="4811707"/>
            </a:xfrm>
            <a:custGeom>
              <a:avLst/>
              <a:gdLst>
                <a:gd name="connsiteX0" fmla="*/ 0 w 5821681"/>
                <a:gd name="connsiteY0" fmla="*/ 4520839 h 4811707"/>
                <a:gd name="connsiteX1" fmla="*/ 0 w 5821681"/>
                <a:gd name="connsiteY1" fmla="*/ 3357405 h 4811707"/>
                <a:gd name="connsiteX2" fmla="*/ 290867 w 5821681"/>
                <a:gd name="connsiteY2" fmla="*/ 3066538 h 4811707"/>
                <a:gd name="connsiteX3" fmla="*/ 4714243 w 5821681"/>
                <a:gd name="connsiteY3" fmla="*/ 3066538 h 4811707"/>
                <a:gd name="connsiteX4" fmla="*/ 4714243 w 5821681"/>
                <a:gd name="connsiteY4" fmla="*/ 314115 h 4811707"/>
                <a:gd name="connsiteX5" fmla="*/ 5028356 w 5821681"/>
                <a:gd name="connsiteY5" fmla="*/ 0 h 4811707"/>
                <a:gd name="connsiteX6" fmla="*/ 5507567 w 5821681"/>
                <a:gd name="connsiteY6" fmla="*/ 0 h 4811707"/>
                <a:gd name="connsiteX7" fmla="*/ 5821680 w 5821681"/>
                <a:gd name="connsiteY7" fmla="*/ 314115 h 4811707"/>
                <a:gd name="connsiteX8" fmla="*/ 5821680 w 5821681"/>
                <a:gd name="connsiteY8" fmla="*/ 3357400 h 4811707"/>
                <a:gd name="connsiteX9" fmla="*/ 5821681 w 5821681"/>
                <a:gd name="connsiteY9" fmla="*/ 3357405 h 4811707"/>
                <a:gd name="connsiteX10" fmla="*/ 5821681 w 5821681"/>
                <a:gd name="connsiteY10" fmla="*/ 4520839 h 4811707"/>
                <a:gd name="connsiteX11" fmla="*/ 5530814 w 5821681"/>
                <a:gd name="connsiteY11" fmla="*/ 4811706 h 4811707"/>
                <a:gd name="connsiteX12" fmla="*/ 5507582 w 5821681"/>
                <a:gd name="connsiteY12" fmla="*/ 4811706 h 4811707"/>
                <a:gd name="connsiteX13" fmla="*/ 5507567 w 5821681"/>
                <a:gd name="connsiteY13" fmla="*/ 4811707 h 4811707"/>
                <a:gd name="connsiteX14" fmla="*/ 5028356 w 5821681"/>
                <a:gd name="connsiteY14" fmla="*/ 4811707 h 4811707"/>
                <a:gd name="connsiteX15" fmla="*/ 5028341 w 5821681"/>
                <a:gd name="connsiteY15" fmla="*/ 4811706 h 4811707"/>
                <a:gd name="connsiteX16" fmla="*/ 290867 w 5821681"/>
                <a:gd name="connsiteY16" fmla="*/ 4811706 h 4811707"/>
                <a:gd name="connsiteX17" fmla="*/ 0 w 5821681"/>
                <a:gd name="connsiteY17" fmla="*/ 4520839 h 481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21681" h="4811707">
                  <a:moveTo>
                    <a:pt x="0" y="4520839"/>
                  </a:moveTo>
                  <a:lnTo>
                    <a:pt x="0" y="3357405"/>
                  </a:lnTo>
                  <a:cubicBezTo>
                    <a:pt x="0" y="3196764"/>
                    <a:pt x="130226" y="3066538"/>
                    <a:pt x="290867" y="3066538"/>
                  </a:cubicBezTo>
                  <a:lnTo>
                    <a:pt x="4714243" y="3066538"/>
                  </a:lnTo>
                  <a:lnTo>
                    <a:pt x="4714243" y="314115"/>
                  </a:lnTo>
                  <a:cubicBezTo>
                    <a:pt x="4714243" y="140635"/>
                    <a:pt x="4854876" y="0"/>
                    <a:pt x="5028356" y="0"/>
                  </a:cubicBezTo>
                  <a:lnTo>
                    <a:pt x="5507567" y="0"/>
                  </a:lnTo>
                  <a:cubicBezTo>
                    <a:pt x="5681047" y="0"/>
                    <a:pt x="5821680" y="140635"/>
                    <a:pt x="5821680" y="314115"/>
                  </a:cubicBezTo>
                  <a:lnTo>
                    <a:pt x="5821680" y="3357400"/>
                  </a:lnTo>
                  <a:lnTo>
                    <a:pt x="5821681" y="3357405"/>
                  </a:lnTo>
                  <a:lnTo>
                    <a:pt x="5821681" y="4520839"/>
                  </a:lnTo>
                  <a:cubicBezTo>
                    <a:pt x="5821681" y="4681480"/>
                    <a:pt x="5691455" y="4811706"/>
                    <a:pt x="5530814" y="4811706"/>
                  </a:cubicBezTo>
                  <a:lnTo>
                    <a:pt x="5507582" y="4811706"/>
                  </a:lnTo>
                  <a:lnTo>
                    <a:pt x="5507567" y="4811707"/>
                  </a:lnTo>
                  <a:lnTo>
                    <a:pt x="5028356" y="4811707"/>
                  </a:lnTo>
                  <a:lnTo>
                    <a:pt x="5028341" y="4811706"/>
                  </a:lnTo>
                  <a:lnTo>
                    <a:pt x="290867" y="4811706"/>
                  </a:lnTo>
                  <a:cubicBezTo>
                    <a:pt x="130226" y="4811706"/>
                    <a:pt x="0" y="4681480"/>
                    <a:pt x="0" y="4520839"/>
                  </a:cubicBezTo>
                  <a:close/>
                </a:path>
              </a:pathLst>
            </a:cu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95999" y="5602146"/>
              <a:ext cx="258874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err="1">
                  <a:latin typeface="Segoe Light" panose="020B0302040504020203" pitchFamily="34" charset="0"/>
                </a:rPr>
                <a:t>Em</a:t>
              </a:r>
              <a:r>
                <a:rPr lang="en-US" sz="1050" i="1" dirty="0">
                  <a:latin typeface="Segoe Light" panose="020B0302040504020203" pitchFamily="34" charset="0"/>
                </a:rPr>
                <a:t> 2016 </a:t>
              </a:r>
              <a:r>
                <a:rPr lang="en-US" sz="1050" i="1" dirty="0" err="1">
                  <a:latin typeface="Segoe Light" panose="020B0302040504020203" pitchFamily="34" charset="0"/>
                </a:rPr>
                <a:t>superou</a:t>
              </a:r>
              <a:r>
                <a:rPr lang="en-US" sz="1050" i="1" dirty="0">
                  <a:latin typeface="Segoe Light" panose="020B0302040504020203" pitchFamily="34" charset="0"/>
                </a:rPr>
                <a:t> 1.3 Zettabytes</a:t>
              </a:r>
              <a:endParaRPr lang="en-US" sz="1050" dirty="0">
                <a:latin typeface="Segoe Light" panose="020B03020405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720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" t="7655" b="20575"/>
          <a:stretch/>
        </p:blipFill>
        <p:spPr>
          <a:xfrm>
            <a:off x="-11430" y="857251"/>
            <a:ext cx="9155430" cy="5143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Ai! </a:t>
            </a:r>
            <a:r>
              <a:rPr lang="en-US" dirty="0" err="1">
                <a:solidFill>
                  <a:schemeClr val="bg1"/>
                </a:solidFill>
              </a:rPr>
              <a:t>Isto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chega</a:t>
            </a:r>
            <a:r>
              <a:rPr lang="en-US" dirty="0">
                <a:solidFill>
                  <a:schemeClr val="bg1"/>
                </a:solidFill>
              </a:rPr>
              <a:t> doer meu </a:t>
            </a:r>
            <a:r>
              <a:rPr lang="en-US" dirty="0" err="1">
                <a:solidFill>
                  <a:schemeClr val="bg1"/>
                </a:solidFill>
              </a:rPr>
              <a:t>cérebro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1430" y="5769917"/>
            <a:ext cx="22669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Image courtesy of </a:t>
            </a:r>
            <a:r>
              <a:rPr lang="en-US" sz="1050" dirty="0">
                <a:hlinkClick r:id="rId3"/>
              </a:rPr>
              <a:t>Jack Germsheid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55399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97" y="2060848"/>
            <a:ext cx="7740352" cy="422867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16402D8-736F-F14A-B63F-C5F047D83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620688"/>
            <a:ext cx="7772400" cy="1609344"/>
          </a:xfrm>
        </p:spPr>
        <p:txBody>
          <a:bodyPr/>
          <a:lstStyle/>
          <a:p>
            <a:r>
              <a:rPr lang="pt-BR" dirty="0"/>
              <a:t>Back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javascript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1410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sou</a:t>
            </a:r>
            <a:r>
              <a:rPr lang="en-US" dirty="0"/>
              <a:t> </a:t>
            </a:r>
            <a:r>
              <a:rPr lang="en-US" dirty="0" err="1"/>
              <a:t>programador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688" y="1910723"/>
            <a:ext cx="3089632" cy="1668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760" y="1951383"/>
            <a:ext cx="2700199" cy="1849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005064"/>
            <a:ext cx="2664296" cy="16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45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191C2C-648E-1648-BBF5-169F2EAD6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57" b="21621"/>
          <a:stretch/>
        </p:blipFill>
        <p:spPr>
          <a:xfrm>
            <a:off x="1306773" y="6040681"/>
            <a:ext cx="6488489" cy="347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RestAPI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087" y="3598364"/>
            <a:ext cx="4181475" cy="2124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73" y="2015550"/>
            <a:ext cx="1600178" cy="864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273" y="1604459"/>
            <a:ext cx="1319808" cy="659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89" y="1890540"/>
            <a:ext cx="1156333" cy="792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018" y="1594162"/>
            <a:ext cx="1193180" cy="7520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6290099" y="2879646"/>
            <a:ext cx="1309997" cy="10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</p:cNvCxnSpPr>
          <p:nvPr/>
        </p:nvCxnSpPr>
        <p:spPr>
          <a:xfrm flipH="1">
            <a:off x="6139325" y="2264363"/>
            <a:ext cx="461852" cy="153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56314" y="2203046"/>
            <a:ext cx="514073" cy="1593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343136" y="2669340"/>
            <a:ext cx="1476477" cy="1193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509120"/>
            <a:ext cx="836976" cy="836976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30" idx="3"/>
          </p:cNvCxnSpPr>
          <p:nvPr/>
        </p:nvCxnSpPr>
        <p:spPr>
          <a:xfrm>
            <a:off x="3680784" y="4927608"/>
            <a:ext cx="74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55" y="2824012"/>
            <a:ext cx="1185640" cy="114216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1" y="4590936"/>
            <a:ext cx="1449745" cy="1449745"/>
          </a:xfrm>
          <a:prstGeom prst="rect">
            <a:avLst/>
          </a:prstGeom>
        </p:spPr>
      </p:pic>
      <p:cxnSp>
        <p:nvCxnSpPr>
          <p:cNvPr id="44" name="Straight Arrow Connector 43"/>
          <p:cNvCxnSpPr/>
          <p:nvPr/>
        </p:nvCxnSpPr>
        <p:spPr>
          <a:xfrm>
            <a:off x="2061361" y="3438979"/>
            <a:ext cx="1107624" cy="9456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2" idx="3"/>
            <a:endCxn id="30" idx="1"/>
          </p:cNvCxnSpPr>
          <p:nvPr/>
        </p:nvCxnSpPr>
        <p:spPr>
          <a:xfrm flipV="1">
            <a:off x="2306046" y="4927608"/>
            <a:ext cx="537762" cy="3882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5D6086D-ACE8-2449-9F96-062F018FFE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2324" y="5352147"/>
            <a:ext cx="1065611" cy="62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99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191C2C-648E-1648-BBF5-169F2EAD6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57" b="21621"/>
          <a:stretch/>
        </p:blipFill>
        <p:spPr>
          <a:xfrm>
            <a:off x="944283" y="6021288"/>
            <a:ext cx="6850979" cy="366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abordar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D909E50-DEA1-0841-9530-5C46419F3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4149080"/>
            <a:ext cx="1709901" cy="12895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78BF61-999C-C749-9944-3CACDFAD3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2873342"/>
            <a:ext cx="2391509" cy="9324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205121F-6A9A-5C47-93A9-8AC7F1A02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616" y="4585138"/>
            <a:ext cx="2290598" cy="10225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DDC00B-B12E-5544-9CE2-FFE605D2E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8144" y="2292295"/>
            <a:ext cx="2685239" cy="37289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3AA385-072A-294E-A7BE-F5294F2C48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3592" y="5726141"/>
            <a:ext cx="956816" cy="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08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1560" y="3068960"/>
            <a:ext cx="8153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 </a:t>
            </a:r>
            <a:r>
              <a:rPr lang="en-US" sz="2000" b="1" dirty="0"/>
              <a:t>JavaScript</a:t>
            </a:r>
            <a:r>
              <a:rPr lang="en-US" sz="2000" dirty="0"/>
              <a:t> 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linguagem</a:t>
            </a:r>
            <a:r>
              <a:rPr lang="en-US" sz="2000" dirty="0"/>
              <a:t> de script.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linguagem</a:t>
            </a:r>
            <a:r>
              <a:rPr lang="en-US" sz="2000" dirty="0"/>
              <a:t> de script, </a:t>
            </a:r>
            <a:r>
              <a:rPr lang="en-US" sz="2000" dirty="0" err="1"/>
              <a:t>seu</a:t>
            </a:r>
            <a:r>
              <a:rPr lang="en-US" sz="2000" dirty="0"/>
              <a:t> </a:t>
            </a:r>
            <a:r>
              <a:rPr lang="en-US" sz="2000" dirty="0" err="1"/>
              <a:t>código</a:t>
            </a:r>
            <a:r>
              <a:rPr lang="en-US" sz="2000" dirty="0"/>
              <a:t> </a:t>
            </a:r>
            <a:r>
              <a:rPr lang="en-US" sz="2000" dirty="0" err="1"/>
              <a:t>deve</a:t>
            </a:r>
            <a:r>
              <a:rPr lang="en-US" sz="2000" dirty="0"/>
              <a:t>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executado</a:t>
            </a:r>
            <a:r>
              <a:rPr lang="en-US" sz="2000" dirty="0"/>
              <a:t> </a:t>
            </a:r>
            <a:r>
              <a:rPr lang="en-US" sz="2000" dirty="0" err="1"/>
              <a:t>dentro</a:t>
            </a:r>
            <a:r>
              <a:rPr lang="en-US" sz="2000" dirty="0"/>
              <a:t> de um </a:t>
            </a:r>
            <a:r>
              <a:rPr lang="en-US" sz="2000" dirty="0" err="1"/>
              <a:t>interpretador</a:t>
            </a:r>
            <a:r>
              <a:rPr lang="en-US" sz="2000" dirty="0"/>
              <a:t>. O JavaScript, para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interpretado</a:t>
            </a:r>
            <a:r>
              <a:rPr lang="en-US" sz="2000" dirty="0"/>
              <a:t>, </a:t>
            </a:r>
            <a:r>
              <a:rPr lang="en-US" sz="2000" dirty="0" err="1"/>
              <a:t>deverá</a:t>
            </a:r>
            <a:r>
              <a:rPr lang="en-US" sz="2000" dirty="0"/>
              <a:t>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executado</a:t>
            </a:r>
            <a:r>
              <a:rPr lang="en-US" sz="2000" dirty="0"/>
              <a:t> </a:t>
            </a:r>
            <a:r>
              <a:rPr lang="en-US" sz="2000" dirty="0" err="1"/>
              <a:t>dentro</a:t>
            </a:r>
            <a:r>
              <a:rPr lang="en-US" sz="2000" dirty="0"/>
              <a:t> de um </a:t>
            </a:r>
            <a:r>
              <a:rPr lang="en-US" sz="2000" dirty="0" err="1"/>
              <a:t>navegador</a:t>
            </a:r>
            <a:r>
              <a:rPr lang="en-US" sz="2000" dirty="0"/>
              <a:t> (browser).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172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 - Uma </a:t>
            </a:r>
            <a:r>
              <a:rPr lang="en-US" dirty="0" err="1"/>
              <a:t>linguagem</a:t>
            </a:r>
            <a:r>
              <a:rPr lang="en-US" dirty="0"/>
              <a:t> </a:t>
            </a:r>
            <a:r>
              <a:rPr lang="en-US" dirty="0" err="1"/>
              <a:t>cliente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1484784"/>
            <a:ext cx="8153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/>
            <a:r>
              <a:rPr lang="en-US" sz="2000" dirty="0"/>
              <a:t>Outro </a:t>
            </a:r>
            <a:r>
              <a:rPr lang="en-US" sz="2000" dirty="0" err="1"/>
              <a:t>termo</a:t>
            </a:r>
            <a:r>
              <a:rPr lang="en-US" sz="2000" dirty="0"/>
              <a:t> </a:t>
            </a:r>
            <a:r>
              <a:rPr lang="en-US" sz="2000" dirty="0" err="1"/>
              <a:t>técnico</a:t>
            </a:r>
            <a:r>
              <a:rPr lang="en-US" sz="2000" dirty="0"/>
              <a:t> que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comum</a:t>
            </a:r>
            <a:r>
              <a:rPr lang="en-US" sz="2000" dirty="0"/>
              <a:t> de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dito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linguagem</a:t>
            </a:r>
            <a:r>
              <a:rPr lang="en-US" sz="2000" dirty="0"/>
              <a:t> JavaScript, </a:t>
            </a:r>
            <a:r>
              <a:rPr lang="en-US" sz="2000" dirty="0" err="1"/>
              <a:t>é</a:t>
            </a:r>
            <a:r>
              <a:rPr lang="en-US" sz="2000" dirty="0"/>
              <a:t> que </a:t>
            </a:r>
            <a:r>
              <a:rPr lang="en-US" sz="2000" dirty="0" err="1"/>
              <a:t>ela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 </a:t>
            </a:r>
            <a:r>
              <a:rPr lang="en-US" sz="2000" i="1" dirty="0"/>
              <a:t>client side</a:t>
            </a:r>
            <a:r>
              <a:rPr lang="en-US" sz="2000" dirty="0"/>
              <a:t>,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seja</a:t>
            </a:r>
            <a:r>
              <a:rPr lang="en-US" sz="2000" dirty="0"/>
              <a:t>, </a:t>
            </a:r>
            <a:r>
              <a:rPr lang="en-US" sz="2000" dirty="0" err="1"/>
              <a:t>ela</a:t>
            </a:r>
            <a:r>
              <a:rPr lang="en-US" sz="2000" dirty="0"/>
              <a:t> age no </a:t>
            </a:r>
            <a:r>
              <a:rPr lang="en-US" sz="2000" dirty="0" err="1"/>
              <a:t>lado</a:t>
            </a:r>
            <a:r>
              <a:rPr lang="en-US" sz="2000" dirty="0"/>
              <a:t> do </a:t>
            </a:r>
            <a:r>
              <a:rPr lang="en-US" sz="2000" dirty="0" err="1"/>
              <a:t>cliente</a:t>
            </a:r>
            <a:r>
              <a:rPr lang="en-US" sz="2000" dirty="0"/>
              <a:t>.</a:t>
            </a:r>
          </a:p>
          <a:p>
            <a:pPr marL="342900" lvl="0" indent="-342900"/>
            <a:endParaRPr lang="en-US" sz="2000" dirty="0">
              <a:solidFill>
                <a:schemeClr val="accent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365104"/>
            <a:ext cx="3584781" cy="1737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35BAB2-C4E5-0E40-846C-0FFACF1524A7}"/>
              </a:ext>
            </a:extLst>
          </p:cNvPr>
          <p:cNvSpPr txBox="1"/>
          <p:nvPr/>
        </p:nvSpPr>
        <p:spPr>
          <a:xfrm>
            <a:off x="1440315" y="2984400"/>
            <a:ext cx="6619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Vantagem</a:t>
            </a:r>
            <a:r>
              <a:rPr lang="en-US" sz="2000" dirty="0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disso</a:t>
            </a:r>
            <a:r>
              <a:rPr lang="en-US" sz="2000" dirty="0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: </a:t>
            </a:r>
            <a:r>
              <a:rPr lang="en-US" sz="2000" dirty="0" err="1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diminui</a:t>
            </a:r>
            <a:r>
              <a:rPr lang="en-US" sz="2000" dirty="0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seu</a:t>
            </a:r>
            <a:r>
              <a:rPr lang="en-US" sz="2000" dirty="0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processamento</a:t>
            </a:r>
            <a:r>
              <a:rPr lang="en-US" sz="2000" dirty="0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 no </a:t>
            </a:r>
            <a:r>
              <a:rPr lang="en-US" sz="2000" dirty="0" err="1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lado</a:t>
            </a:r>
            <a:r>
              <a:rPr lang="en-US" sz="2000" dirty="0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 do </a:t>
            </a:r>
            <a:r>
              <a:rPr lang="en-US" sz="2000" dirty="0" err="1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serviço</a:t>
            </a:r>
            <a:r>
              <a:rPr lang="en-US" sz="2000" dirty="0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,</a:t>
            </a:r>
          </a:p>
          <a:p>
            <a:r>
              <a:rPr lang="en-US" sz="2000" dirty="0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diminuindo</a:t>
            </a:r>
            <a:r>
              <a:rPr lang="en-US" sz="2000" dirty="0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 a </a:t>
            </a:r>
            <a:r>
              <a:rPr lang="en-US" sz="2000" dirty="0" err="1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escala</a:t>
            </a:r>
            <a:r>
              <a:rPr lang="en-US" sz="2000" dirty="0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 vertical </a:t>
            </a:r>
            <a:r>
              <a:rPr lang="en-US" sz="2000" dirty="0" err="1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desses</a:t>
            </a:r>
            <a:r>
              <a:rPr lang="en-US" sz="2000" dirty="0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servidores</a:t>
            </a:r>
            <a:r>
              <a:rPr lang="en-US" sz="2000" dirty="0">
                <a:solidFill>
                  <a:schemeClr val="accent2"/>
                </a:solidFill>
                <a:latin typeface="+mn-lt"/>
                <a:ea typeface="Times New Roman" charset="0"/>
                <a:cs typeface="Times New Roman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756168-B4F7-5348-8531-ED1DFE2AA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293096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71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Principios</a:t>
            </a:r>
            <a:r>
              <a:rPr lang="en-US" dirty="0"/>
              <a:t> do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1484784"/>
            <a:ext cx="8153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err="1"/>
              <a:t>Sintaxe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err="1"/>
              <a:t>Orientação</a:t>
            </a:r>
            <a:r>
              <a:rPr lang="en-US" sz="2000" dirty="0"/>
              <a:t> a </a:t>
            </a:r>
            <a:r>
              <a:rPr lang="en-US" sz="2000" dirty="0" err="1"/>
              <a:t>Objetos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Callback (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 </a:t>
            </a:r>
            <a:r>
              <a:rPr lang="en-US" sz="2000" dirty="0" err="1"/>
              <a:t>função</a:t>
            </a:r>
            <a:r>
              <a:rPr lang="en-US" sz="2000" dirty="0"/>
              <a:t> com </a:t>
            </a:r>
            <a:r>
              <a:rPr lang="en-US" sz="2000" dirty="0" err="1"/>
              <a:t>próprio</a:t>
            </a:r>
            <a:r>
              <a:rPr lang="en-US" sz="2000" dirty="0"/>
              <a:t> </a:t>
            </a:r>
            <a:r>
              <a:rPr lang="en-US" sz="2000" dirty="0" err="1"/>
              <a:t>contexto</a:t>
            </a:r>
            <a:r>
              <a:rPr lang="en-US" sz="2000" dirty="0"/>
              <a:t>).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/>
              <a:t>Contexto</a:t>
            </a:r>
            <a:r>
              <a:rPr lang="en-US" sz="2000" dirty="0"/>
              <a:t> (</a:t>
            </a:r>
            <a:r>
              <a:rPr lang="en-US" sz="2000" dirty="0" err="1"/>
              <a:t>referencia</a:t>
            </a:r>
            <a:r>
              <a:rPr lang="en-US" sz="2000" dirty="0"/>
              <a:t> </a:t>
            </a:r>
            <a:r>
              <a:rPr lang="mr-IN" sz="2000" dirty="0"/>
              <a:t>–</a:t>
            </a:r>
            <a:r>
              <a:rPr lang="en-US" sz="2000" dirty="0"/>
              <a:t> this)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/>
              <a:t>Cloujures</a:t>
            </a:r>
            <a:r>
              <a:rPr lang="en-US" sz="2000" dirty="0"/>
              <a:t> (</a:t>
            </a:r>
            <a:r>
              <a:rPr lang="en-US" sz="2000" dirty="0" err="1"/>
              <a:t>funções</a:t>
            </a:r>
            <a:r>
              <a:rPr lang="en-US" sz="2000" dirty="0"/>
              <a:t> </a:t>
            </a:r>
            <a:r>
              <a:rPr lang="en-US" sz="2000" dirty="0" err="1"/>
              <a:t>aninhadas</a:t>
            </a:r>
            <a:r>
              <a:rPr lang="en-US" sz="2000" dirty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/>
              <a:t>Variável</a:t>
            </a:r>
            <a:r>
              <a:rPr lang="en-US" sz="2000" dirty="0"/>
              <a:t> de forma </a:t>
            </a:r>
            <a:r>
              <a:rPr lang="en-US" sz="2000" dirty="0" err="1"/>
              <a:t>dinâmica</a:t>
            </a:r>
            <a:r>
              <a:rPr lang="en-US" sz="20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/>
              <a:t>Funções</a:t>
            </a:r>
            <a:r>
              <a:rPr lang="en-US" sz="2000" b="1" dirty="0"/>
              <a:t> </a:t>
            </a:r>
            <a:r>
              <a:rPr lang="en-US" sz="2000" dirty="0"/>
              <a:t>de </a:t>
            </a:r>
            <a:r>
              <a:rPr lang="en-US" sz="2000" dirty="0" err="1"/>
              <a:t>invocação</a:t>
            </a:r>
            <a:r>
              <a:rPr lang="en-US" sz="2000" dirty="0"/>
              <a:t> </a:t>
            </a:r>
            <a:r>
              <a:rPr lang="en-US" sz="2000" dirty="0" err="1"/>
              <a:t>imediata</a:t>
            </a:r>
            <a:r>
              <a:rPr lang="en-US" sz="2000" dirty="0"/>
              <a:t> - </a:t>
            </a:r>
            <a:r>
              <a:rPr lang="mr-IN" sz="2000" dirty="0"/>
              <a:t>(</a:t>
            </a:r>
            <a:r>
              <a:rPr lang="mr-IN" sz="2000" dirty="0" err="1"/>
              <a:t>function</a:t>
            </a:r>
            <a:r>
              <a:rPr lang="mr-IN" sz="2000" dirty="0"/>
              <a:t>(){})();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err="1"/>
              <a:t>Manipulação</a:t>
            </a:r>
            <a:r>
              <a:rPr lang="en-US" sz="2000" dirty="0"/>
              <a:t> do DOM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89CBB-DBDA-9448-8638-213BF5EEFAEC}"/>
              </a:ext>
            </a:extLst>
          </p:cNvPr>
          <p:cNvSpPr txBox="1"/>
          <p:nvPr/>
        </p:nvSpPr>
        <p:spPr>
          <a:xfrm>
            <a:off x="809897" y="4872446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https://javascript.info/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8370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Estudar</a:t>
            </a:r>
            <a:r>
              <a:rPr lang="en-US" dirty="0"/>
              <a:t> on-line	</a:t>
            </a:r>
          </a:p>
        </p:txBody>
      </p:sp>
      <p:sp>
        <p:nvSpPr>
          <p:cNvPr id="3" name="Rectangle 2"/>
          <p:cNvSpPr/>
          <p:nvPr/>
        </p:nvSpPr>
        <p:spPr>
          <a:xfrm>
            <a:off x="602162" y="2276872"/>
            <a:ext cx="67061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</a:t>
            </a:r>
            <a:r>
              <a:rPr lang="en-US" dirty="0">
                <a:hlinkClick r:id="rId2"/>
              </a:rPr>
              <a:t>developer.mozilla.org/pt-BR/docs/Web/JavaScript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2600606"/>
            <a:ext cx="2614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https://www.w3schools.com/</a:t>
            </a:r>
            <a:r>
              <a:rPr lang="en-US" dirty="0" err="1"/>
              <a:t>js</a:t>
            </a:r>
            <a:r>
              <a:rPr lang="en-US" dirty="0"/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261" y="3438864"/>
            <a:ext cx="1577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jsfiddle.net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2162" y="3154794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Testar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códigos</a:t>
            </a:r>
            <a:r>
              <a:rPr lang="en-US" dirty="0"/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2162" y="1969095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Curso</a:t>
            </a:r>
            <a:r>
              <a:rPr lang="en-US" dirty="0"/>
              <a:t> on-line:</a:t>
            </a:r>
          </a:p>
        </p:txBody>
      </p:sp>
    </p:spTree>
    <p:extLst>
      <p:ext uri="{BB962C8B-B14F-4D97-AF65-F5344CB8AC3E}">
        <p14:creationId xmlns:p14="http://schemas.microsoft.com/office/powerpoint/2010/main" val="783413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</a:t>
            </a:r>
            <a:r>
              <a:rPr lang="en-US" dirty="0" err="1"/>
              <a:t>é</a:t>
            </a:r>
            <a:r>
              <a:rPr lang="en-US" dirty="0"/>
              <a:t> “internet das </a:t>
            </a:r>
            <a:r>
              <a:rPr lang="en-US" dirty="0" err="1"/>
              <a:t>Coisas</a:t>
            </a:r>
            <a:r>
              <a:rPr lang="en-US" dirty="0"/>
              <a:t>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21408"/>
            <a:ext cx="7772400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ysClr val="windowText" lastClr="000000"/>
                </a:solidFill>
              </a:rPr>
              <a:t>Internet of things</a:t>
            </a:r>
          </a:p>
          <a:p>
            <a:pPr marL="0" indent="0">
              <a:buNone/>
            </a:pPr>
            <a:r>
              <a:rPr lang="en-US" dirty="0">
                <a:solidFill>
                  <a:sysClr val="windowText" lastClr="000000"/>
                </a:solidFill>
              </a:rPr>
              <a:t>Syllabification (</a:t>
            </a:r>
            <a:r>
              <a:rPr lang="en-US" dirty="0" err="1">
                <a:solidFill>
                  <a:sysClr val="windowText" lastClr="000000"/>
                </a:solidFill>
              </a:rPr>
              <a:t>Inter•net</a:t>
            </a:r>
            <a:r>
              <a:rPr lang="en-US" dirty="0">
                <a:solidFill>
                  <a:sysClr val="windowText" lastClr="000000"/>
                </a:solidFill>
              </a:rPr>
              <a:t> of things)</a:t>
            </a:r>
            <a:br>
              <a:rPr lang="en-US" dirty="0">
                <a:solidFill>
                  <a:sysClr val="windowText" lastClr="000000"/>
                </a:solidFill>
              </a:rPr>
            </a:b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i="1" dirty="0" err="1">
                <a:solidFill>
                  <a:sysClr val="windowText" lastClr="000000"/>
                </a:solidFill>
              </a:rPr>
              <a:t>substantivo</a:t>
            </a:r>
            <a:endParaRPr lang="en-US" dirty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2"/>
                </a:solidFill>
              </a:rPr>
              <a:t>	</a:t>
            </a:r>
            <a:r>
              <a:rPr lang="en-US" b="1" i="1" dirty="0">
                <a:solidFill>
                  <a:schemeClr val="accent2"/>
                </a:solidFill>
              </a:rPr>
              <a:t>Um </a:t>
            </a:r>
            <a:r>
              <a:rPr lang="en-US" b="1" i="1" dirty="0" err="1">
                <a:solidFill>
                  <a:schemeClr val="accent2"/>
                </a:solidFill>
              </a:rPr>
              <a:t>desenvolvimento</a:t>
            </a:r>
            <a:r>
              <a:rPr lang="en-US" b="1" i="1" dirty="0">
                <a:solidFill>
                  <a:schemeClr val="accent2"/>
                </a:solidFill>
              </a:rPr>
              <a:t> </a:t>
            </a:r>
            <a:r>
              <a:rPr lang="en-US" b="1" i="1" dirty="0" err="1">
                <a:solidFill>
                  <a:schemeClr val="accent2"/>
                </a:solidFill>
              </a:rPr>
              <a:t>proposto</a:t>
            </a:r>
            <a:r>
              <a:rPr lang="en-US" b="1" i="1" dirty="0">
                <a:solidFill>
                  <a:schemeClr val="accent2"/>
                </a:solidFill>
              </a:rPr>
              <a:t> da Internet </a:t>
            </a:r>
            <a:r>
              <a:rPr lang="en-US" b="1" i="1" dirty="0" err="1">
                <a:solidFill>
                  <a:schemeClr val="accent2"/>
                </a:solidFill>
              </a:rPr>
              <a:t>em</a:t>
            </a:r>
            <a:r>
              <a:rPr lang="en-US" b="1" i="1" dirty="0">
                <a:solidFill>
                  <a:schemeClr val="accent2"/>
                </a:solidFill>
              </a:rPr>
              <a:t> que </a:t>
            </a:r>
            <a:r>
              <a:rPr lang="en-US" b="1" i="1" dirty="0" err="1">
                <a:solidFill>
                  <a:schemeClr val="accent2"/>
                </a:solidFill>
              </a:rPr>
              <a:t>objetos</a:t>
            </a:r>
            <a:r>
              <a:rPr lang="en-US" b="1" i="1" dirty="0">
                <a:solidFill>
                  <a:schemeClr val="accent2"/>
                </a:solidFill>
              </a:rPr>
              <a:t> do </a:t>
            </a:r>
            <a:r>
              <a:rPr lang="en-US" b="1" i="1" dirty="0" err="1">
                <a:solidFill>
                  <a:schemeClr val="accent2"/>
                </a:solidFill>
              </a:rPr>
              <a:t>cotidiano</a:t>
            </a:r>
            <a:r>
              <a:rPr lang="en-US" b="1" i="1" dirty="0">
                <a:solidFill>
                  <a:schemeClr val="accent2"/>
                </a:solidFill>
              </a:rPr>
              <a:t> </a:t>
            </a:r>
            <a:r>
              <a:rPr lang="en-US" b="1" i="1" dirty="0" err="1">
                <a:solidFill>
                  <a:schemeClr val="accent2"/>
                </a:solidFill>
              </a:rPr>
              <a:t>têm</a:t>
            </a:r>
            <a:r>
              <a:rPr lang="en-US" b="1" i="1" dirty="0">
                <a:solidFill>
                  <a:schemeClr val="accent2"/>
                </a:solidFill>
              </a:rPr>
              <a:t> </a:t>
            </a:r>
            <a:r>
              <a:rPr lang="en-US" b="1" i="1" dirty="0" err="1">
                <a:solidFill>
                  <a:schemeClr val="accent2"/>
                </a:solidFill>
              </a:rPr>
              <a:t>conectividade</a:t>
            </a:r>
            <a:r>
              <a:rPr lang="en-US" b="1" i="1" dirty="0">
                <a:solidFill>
                  <a:schemeClr val="accent2"/>
                </a:solidFill>
              </a:rPr>
              <a:t> de </a:t>
            </a:r>
            <a:r>
              <a:rPr lang="en-US" b="1" i="1" dirty="0" err="1">
                <a:solidFill>
                  <a:schemeClr val="accent2"/>
                </a:solidFill>
              </a:rPr>
              <a:t>rede</a:t>
            </a:r>
            <a:r>
              <a:rPr lang="en-US" b="1" i="1" dirty="0">
                <a:solidFill>
                  <a:schemeClr val="accent2"/>
                </a:solidFill>
              </a:rPr>
              <a:t>, </a:t>
            </a:r>
            <a:r>
              <a:rPr lang="en-US" b="1" i="1" dirty="0" err="1">
                <a:solidFill>
                  <a:schemeClr val="accent2"/>
                </a:solidFill>
              </a:rPr>
              <a:t>permitindo</a:t>
            </a:r>
            <a:r>
              <a:rPr lang="en-US" b="1" i="1" dirty="0">
                <a:solidFill>
                  <a:schemeClr val="accent2"/>
                </a:solidFill>
              </a:rPr>
              <a:t> que </a:t>
            </a:r>
            <a:r>
              <a:rPr lang="en-US" b="1" i="1" dirty="0" err="1">
                <a:solidFill>
                  <a:schemeClr val="accent2"/>
                </a:solidFill>
              </a:rPr>
              <a:t>eles</a:t>
            </a:r>
            <a:r>
              <a:rPr lang="en-US" b="1" i="1" dirty="0">
                <a:solidFill>
                  <a:schemeClr val="accent2"/>
                </a:solidFill>
              </a:rPr>
              <a:t> </a:t>
            </a:r>
            <a:r>
              <a:rPr lang="en-US" b="1" i="1" dirty="0" err="1">
                <a:solidFill>
                  <a:schemeClr val="accent2"/>
                </a:solidFill>
              </a:rPr>
              <a:t>enviem</a:t>
            </a:r>
            <a:r>
              <a:rPr lang="en-US" b="1" i="1" dirty="0">
                <a:solidFill>
                  <a:schemeClr val="accent2"/>
                </a:solidFill>
              </a:rPr>
              <a:t> e </a:t>
            </a:r>
            <a:r>
              <a:rPr lang="en-US" b="1" i="1" dirty="0" err="1">
                <a:solidFill>
                  <a:schemeClr val="accent2"/>
                </a:solidFill>
              </a:rPr>
              <a:t>recebam</a:t>
            </a:r>
            <a:r>
              <a:rPr lang="en-US" b="1" i="1" dirty="0">
                <a:solidFill>
                  <a:schemeClr val="accent2"/>
                </a:solidFill>
              </a:rPr>
              <a:t> dados::</a:t>
            </a:r>
            <a:br>
              <a:rPr lang="en-US" dirty="0">
                <a:solidFill>
                  <a:schemeClr val="bg2"/>
                </a:solidFill>
              </a:rPr>
            </a:br>
            <a:br>
              <a:rPr lang="en-US" dirty="0">
                <a:solidFill>
                  <a:schemeClr val="bg2"/>
                </a:solidFill>
              </a:rPr>
            </a:br>
            <a:endParaRPr lang="en-US" i="1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5733256"/>
            <a:ext cx="65053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2"/>
              </a:rPr>
              <a:t>Oxford Dictionary</a:t>
            </a:r>
            <a:r>
              <a:rPr lang="en-US" sz="1050" dirty="0"/>
              <a:t>, yep, it’s really in the Oxford Dictionary.  It got added at the end of August, 2013</a:t>
            </a:r>
          </a:p>
        </p:txBody>
      </p:sp>
    </p:spTree>
    <p:extLst>
      <p:ext uri="{BB962C8B-B14F-4D97-AF65-F5344CB8AC3E}">
        <p14:creationId xmlns:p14="http://schemas.microsoft.com/office/powerpoint/2010/main" val="1479828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Mostre</a:t>
            </a:r>
            <a:r>
              <a:rPr lang="en-US" dirty="0"/>
              <a:t> me o Código...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CACDA-9B6E-0D41-9218-94CA49D4B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14" y="2079899"/>
            <a:ext cx="5774171" cy="43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0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hello word, </a:t>
            </a:r>
            <a:r>
              <a:rPr lang="en-US" dirty="0" err="1"/>
              <a:t>fugindo</a:t>
            </a:r>
            <a:r>
              <a:rPr lang="en-US" dirty="0"/>
              <a:t> da </a:t>
            </a:r>
            <a:r>
              <a:rPr lang="en-US" dirty="0" err="1"/>
              <a:t>Maldição</a:t>
            </a:r>
            <a:r>
              <a:rPr lang="en-US" dirty="0"/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1547664" y="2708920"/>
            <a:ext cx="59046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8090"/>
                </a:solidFill>
              </a:rPr>
              <a:t>&lt;!DOCTYPE HTML&gt;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999999"/>
                </a:solidFill>
              </a:rPr>
              <a:t>&lt;</a:t>
            </a:r>
            <a:r>
              <a:rPr lang="en-US" sz="2000" dirty="0">
                <a:solidFill>
                  <a:srgbClr val="990055"/>
                </a:solidFill>
              </a:rPr>
              <a:t>html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rgbClr val="999999"/>
                </a:solidFill>
              </a:rPr>
              <a:t>   &lt;</a:t>
            </a:r>
            <a:r>
              <a:rPr lang="en-US" sz="2000" dirty="0">
                <a:solidFill>
                  <a:srgbClr val="990055"/>
                </a:solidFill>
              </a:rPr>
              <a:t>body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rgbClr val="999999"/>
                </a:solidFill>
              </a:rPr>
              <a:t>      &lt;</a:t>
            </a:r>
            <a:r>
              <a:rPr lang="en-US" sz="2000" dirty="0">
                <a:solidFill>
                  <a:srgbClr val="990055"/>
                </a:solidFill>
              </a:rPr>
              <a:t>p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Antes do script...</a:t>
            </a:r>
            <a:r>
              <a:rPr lang="en-US" sz="2000" dirty="0">
                <a:solidFill>
                  <a:srgbClr val="999999"/>
                </a:solidFill>
              </a:rPr>
              <a:t>&lt;/</a:t>
            </a:r>
            <a:r>
              <a:rPr lang="en-US" sz="2000" dirty="0">
                <a:solidFill>
                  <a:srgbClr val="990055"/>
                </a:solidFill>
              </a:rPr>
              <a:t>p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rgbClr val="999999"/>
                </a:solidFill>
              </a:rPr>
              <a:t>        &lt;</a:t>
            </a:r>
            <a:r>
              <a:rPr lang="en-US" sz="2000" dirty="0">
                <a:solidFill>
                  <a:srgbClr val="990055"/>
                </a:solidFill>
              </a:rPr>
              <a:t>script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alert</a:t>
            </a:r>
            <a:r>
              <a:rPr lang="en-US" sz="2000" dirty="0">
                <a:solidFill>
                  <a:srgbClr val="999999"/>
                </a:solidFill>
              </a:rPr>
              <a:t>(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669900"/>
                </a:solidFill>
              </a:rPr>
              <a:t>'Hello, world!'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999999"/>
                </a:solidFill>
              </a:rPr>
              <a:t>);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999999"/>
                </a:solidFill>
              </a:rPr>
              <a:t>&lt;/</a:t>
            </a:r>
            <a:r>
              <a:rPr lang="en-US" sz="2000" dirty="0">
                <a:solidFill>
                  <a:srgbClr val="990055"/>
                </a:solidFill>
              </a:rPr>
              <a:t>script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rgbClr val="999999"/>
                </a:solidFill>
              </a:rPr>
              <a:t>      &lt;</a:t>
            </a:r>
            <a:r>
              <a:rPr lang="en-US" sz="2000" dirty="0">
                <a:solidFill>
                  <a:srgbClr val="990055"/>
                </a:solidFill>
              </a:rPr>
              <a:t>p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...Antes do script.</a:t>
            </a:r>
            <a:r>
              <a:rPr lang="en-US" sz="2000" dirty="0">
                <a:solidFill>
                  <a:srgbClr val="999999"/>
                </a:solidFill>
              </a:rPr>
              <a:t>&lt;/</a:t>
            </a:r>
            <a:r>
              <a:rPr lang="en-US" sz="2000" dirty="0">
                <a:solidFill>
                  <a:srgbClr val="990055"/>
                </a:solidFill>
              </a:rPr>
              <a:t>p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rgbClr val="999999"/>
                </a:solidFill>
              </a:rPr>
              <a:t>   &lt;/</a:t>
            </a:r>
            <a:r>
              <a:rPr lang="en-US" sz="2000" dirty="0">
                <a:solidFill>
                  <a:srgbClr val="990055"/>
                </a:solidFill>
              </a:rPr>
              <a:t>body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999999"/>
                </a:solidFill>
              </a:rPr>
              <a:t>&lt;/</a:t>
            </a:r>
            <a:r>
              <a:rPr lang="en-US" sz="2000" dirty="0">
                <a:solidFill>
                  <a:srgbClr val="990055"/>
                </a:solidFill>
              </a:rPr>
              <a:t>html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733972" y="1969095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C1532-641D-DF41-BE67-5AA318A952A3}"/>
              </a:ext>
            </a:extLst>
          </p:cNvPr>
          <p:cNvSpPr txBox="1"/>
          <p:nvPr/>
        </p:nvSpPr>
        <p:spPr>
          <a:xfrm>
            <a:off x="3420447" y="5695513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linkClick r:id="rId2"/>
              </a:rPr>
              <a:t>https://playcode.io/</a:t>
            </a:r>
            <a:endParaRPr lang="pt-BR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BA324-BD9E-644F-A3C4-0010C4D0F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56122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10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Melhorando</a:t>
            </a:r>
            <a:r>
              <a:rPr lang="en-US" dirty="0"/>
              <a:t> o </a:t>
            </a:r>
            <a:r>
              <a:rPr lang="en-US" dirty="0" err="1"/>
              <a:t>Código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33972" y="2276872"/>
            <a:ext cx="590465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8090"/>
                </a:solidFill>
              </a:rPr>
              <a:t>&lt;!DOCTYPE HTML&gt;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999999"/>
                </a:solidFill>
              </a:rPr>
              <a:t>&lt;</a:t>
            </a:r>
            <a:r>
              <a:rPr lang="en-US" sz="2000" dirty="0">
                <a:solidFill>
                  <a:srgbClr val="990055"/>
                </a:solidFill>
              </a:rPr>
              <a:t>html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999999"/>
                </a:solidFill>
              </a:rPr>
              <a:t>&lt;</a:t>
            </a:r>
            <a:r>
              <a:rPr lang="en-US" sz="2000" dirty="0">
                <a:solidFill>
                  <a:srgbClr val="990055"/>
                </a:solidFill>
              </a:rPr>
              <a:t>head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</a:t>
            </a:r>
          </a:p>
          <a:p>
            <a:r>
              <a:rPr lang="en-US" sz="2000" dirty="0"/>
              <a:t>      </a:t>
            </a:r>
            <a:r>
              <a:rPr lang="en-US" sz="2000" dirty="0">
                <a:solidFill>
                  <a:srgbClr val="999999"/>
                </a:solidFill>
              </a:rPr>
              <a:t>&lt;</a:t>
            </a:r>
            <a:r>
              <a:rPr lang="en-US" sz="2000" dirty="0">
                <a:solidFill>
                  <a:srgbClr val="990055"/>
                </a:solidFill>
              </a:rPr>
              <a:t>script </a:t>
            </a:r>
            <a:r>
              <a:rPr lang="en-US" sz="2000" dirty="0" err="1"/>
              <a:t>src</a:t>
            </a:r>
            <a:r>
              <a:rPr lang="en-US" sz="2000" dirty="0"/>
              <a:t>="/path/to/</a:t>
            </a:r>
            <a:r>
              <a:rPr lang="en-US" sz="2000" dirty="0" err="1"/>
              <a:t>script.js</a:t>
            </a:r>
            <a:r>
              <a:rPr lang="en-US" sz="2000" dirty="0"/>
              <a:t>"</a:t>
            </a:r>
            <a:r>
              <a:rPr lang="en-US" sz="2000" dirty="0">
                <a:solidFill>
                  <a:srgbClr val="999999"/>
                </a:solidFill>
              </a:rPr>
              <a:t> &gt; &lt;/</a:t>
            </a:r>
            <a:r>
              <a:rPr lang="en-US" sz="2000" dirty="0">
                <a:solidFill>
                  <a:srgbClr val="990055"/>
                </a:solidFill>
              </a:rPr>
              <a:t>script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999999"/>
                </a:solidFill>
              </a:rPr>
              <a:t> &lt;</a:t>
            </a:r>
            <a:r>
              <a:rPr lang="en-US" sz="2000" dirty="0">
                <a:solidFill>
                  <a:srgbClr val="990055"/>
                </a:solidFill>
              </a:rPr>
              <a:t>/head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999999"/>
                </a:solidFill>
              </a:rPr>
              <a:t> &lt;</a:t>
            </a:r>
            <a:r>
              <a:rPr lang="en-US" sz="2000" dirty="0">
                <a:solidFill>
                  <a:srgbClr val="990055"/>
                </a:solidFill>
              </a:rPr>
              <a:t>body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rgbClr val="999999"/>
                </a:solidFill>
              </a:rPr>
              <a:t>      &lt;</a:t>
            </a:r>
            <a:r>
              <a:rPr lang="en-US" sz="2000" dirty="0">
                <a:solidFill>
                  <a:srgbClr val="990055"/>
                </a:solidFill>
              </a:rPr>
              <a:t>p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Antes do script...</a:t>
            </a:r>
            <a:r>
              <a:rPr lang="en-US" sz="2000" dirty="0">
                <a:solidFill>
                  <a:srgbClr val="999999"/>
                </a:solidFill>
              </a:rPr>
              <a:t>&lt;/</a:t>
            </a:r>
            <a:r>
              <a:rPr lang="en-US" sz="2000" dirty="0">
                <a:solidFill>
                  <a:srgbClr val="990055"/>
                </a:solidFill>
              </a:rPr>
              <a:t>p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rgbClr val="999999"/>
                </a:solidFill>
              </a:rPr>
              <a:t>        &lt;</a:t>
            </a:r>
            <a:r>
              <a:rPr lang="en-US" sz="2000" dirty="0">
                <a:solidFill>
                  <a:srgbClr val="990055"/>
                </a:solidFill>
              </a:rPr>
              <a:t>script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alert</a:t>
            </a:r>
            <a:r>
              <a:rPr lang="en-US" sz="2000" dirty="0">
                <a:solidFill>
                  <a:srgbClr val="999999"/>
                </a:solidFill>
              </a:rPr>
              <a:t>(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669900"/>
                </a:solidFill>
              </a:rPr>
              <a:t>'Hello, world!'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999999"/>
                </a:solidFill>
              </a:rPr>
              <a:t>);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999999"/>
                </a:solidFill>
              </a:rPr>
              <a:t>&lt;/</a:t>
            </a:r>
            <a:r>
              <a:rPr lang="en-US" sz="2000" dirty="0">
                <a:solidFill>
                  <a:srgbClr val="990055"/>
                </a:solidFill>
              </a:rPr>
              <a:t>script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rgbClr val="999999"/>
                </a:solidFill>
              </a:rPr>
              <a:t>      &lt;</a:t>
            </a:r>
            <a:r>
              <a:rPr lang="en-US" sz="2000" dirty="0">
                <a:solidFill>
                  <a:srgbClr val="990055"/>
                </a:solidFill>
              </a:rPr>
              <a:t>p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...Antes do script.</a:t>
            </a:r>
            <a:r>
              <a:rPr lang="en-US" sz="2000" dirty="0">
                <a:solidFill>
                  <a:srgbClr val="999999"/>
                </a:solidFill>
              </a:rPr>
              <a:t>&lt;/</a:t>
            </a:r>
            <a:r>
              <a:rPr lang="en-US" sz="2000" dirty="0">
                <a:solidFill>
                  <a:srgbClr val="990055"/>
                </a:solidFill>
              </a:rPr>
              <a:t>p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rgbClr val="999999"/>
                </a:solidFill>
              </a:rPr>
              <a:t>   &lt;/</a:t>
            </a:r>
            <a:r>
              <a:rPr lang="en-US" sz="2000" dirty="0">
                <a:solidFill>
                  <a:srgbClr val="990055"/>
                </a:solidFill>
              </a:rPr>
              <a:t>body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999999"/>
                </a:solidFill>
              </a:rPr>
              <a:t>&lt;/</a:t>
            </a:r>
            <a:r>
              <a:rPr lang="en-US" sz="2000" dirty="0">
                <a:solidFill>
                  <a:srgbClr val="990055"/>
                </a:solidFill>
              </a:rPr>
              <a:t>html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843213" y="1969095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65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Melhorando</a:t>
            </a:r>
            <a:r>
              <a:rPr lang="en-US" dirty="0"/>
              <a:t> o </a:t>
            </a:r>
            <a:r>
              <a:rPr lang="en-US" dirty="0" err="1"/>
              <a:t>Código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33972" y="2276872"/>
            <a:ext cx="59046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8090"/>
                </a:solidFill>
              </a:rPr>
              <a:t>&lt;!DOCTYPE HTML&gt;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999999"/>
                </a:solidFill>
              </a:rPr>
              <a:t>&lt;</a:t>
            </a:r>
            <a:r>
              <a:rPr lang="en-US" sz="2000" dirty="0">
                <a:solidFill>
                  <a:srgbClr val="990055"/>
                </a:solidFill>
              </a:rPr>
              <a:t>html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999999"/>
                </a:solidFill>
              </a:rPr>
              <a:t>&lt;</a:t>
            </a:r>
            <a:r>
              <a:rPr lang="en-US" sz="2000" dirty="0">
                <a:solidFill>
                  <a:srgbClr val="990055"/>
                </a:solidFill>
              </a:rPr>
              <a:t>head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999999"/>
                </a:solidFill>
              </a:rPr>
              <a:t>&lt;</a:t>
            </a:r>
            <a:r>
              <a:rPr lang="en-US" sz="2000" dirty="0">
                <a:solidFill>
                  <a:srgbClr val="990055"/>
                </a:solidFill>
              </a:rPr>
              <a:t>/head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999999"/>
                </a:solidFill>
              </a:rPr>
              <a:t> &lt;</a:t>
            </a:r>
            <a:r>
              <a:rPr lang="en-US" sz="2000" dirty="0">
                <a:solidFill>
                  <a:srgbClr val="990055"/>
                </a:solidFill>
              </a:rPr>
              <a:t>body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rgbClr val="999999"/>
                </a:solidFill>
              </a:rPr>
              <a:t>      &lt;</a:t>
            </a:r>
            <a:r>
              <a:rPr lang="en-US" sz="2000" dirty="0">
                <a:solidFill>
                  <a:srgbClr val="990055"/>
                </a:solidFill>
              </a:rPr>
              <a:t>p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 err="1"/>
              <a:t>pagina</a:t>
            </a:r>
            <a:r>
              <a:rPr lang="en-US" sz="2000" dirty="0">
                <a:solidFill>
                  <a:srgbClr val="999999"/>
                </a:solidFill>
              </a:rPr>
              <a:t>&lt;/</a:t>
            </a:r>
            <a:r>
              <a:rPr lang="en-US" sz="2000" dirty="0">
                <a:solidFill>
                  <a:srgbClr val="990055"/>
                </a:solidFill>
              </a:rPr>
              <a:t>p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solidFill>
                  <a:srgbClr val="999999"/>
                </a:solidFill>
              </a:rPr>
              <a:t>      &lt;</a:t>
            </a:r>
            <a:r>
              <a:rPr lang="en-US" sz="2000" dirty="0">
                <a:solidFill>
                  <a:srgbClr val="990055"/>
                </a:solidFill>
              </a:rPr>
              <a:t>script </a:t>
            </a:r>
            <a:r>
              <a:rPr lang="en-US" sz="2000" dirty="0" err="1"/>
              <a:t>src</a:t>
            </a:r>
            <a:r>
              <a:rPr lang="en-US" sz="2000" dirty="0"/>
              <a:t>="/path/to/</a:t>
            </a:r>
            <a:r>
              <a:rPr lang="en-US" sz="2000" dirty="0" err="1"/>
              <a:t>script.js</a:t>
            </a:r>
            <a:r>
              <a:rPr lang="en-US" sz="2000" dirty="0"/>
              <a:t>"</a:t>
            </a:r>
            <a:r>
              <a:rPr lang="en-US" sz="2000" dirty="0">
                <a:solidFill>
                  <a:srgbClr val="999999"/>
                </a:solidFill>
              </a:rPr>
              <a:t> &gt; &lt;/</a:t>
            </a:r>
            <a:r>
              <a:rPr lang="en-US" sz="2000" dirty="0">
                <a:solidFill>
                  <a:srgbClr val="990055"/>
                </a:solidFill>
              </a:rPr>
              <a:t>script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endParaRPr lang="en-US" sz="2000" dirty="0"/>
          </a:p>
          <a:p>
            <a:pPr lvl="1"/>
            <a:r>
              <a:rPr lang="en-US" sz="2000" dirty="0">
                <a:solidFill>
                  <a:srgbClr val="999999"/>
                </a:solidFill>
              </a:rPr>
              <a:t>   &lt;/</a:t>
            </a:r>
            <a:r>
              <a:rPr lang="en-US" sz="2000" dirty="0">
                <a:solidFill>
                  <a:srgbClr val="990055"/>
                </a:solidFill>
              </a:rPr>
              <a:t>body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999999"/>
                </a:solidFill>
              </a:rPr>
              <a:t>&lt;/</a:t>
            </a:r>
            <a:r>
              <a:rPr lang="en-US" sz="2000" dirty="0">
                <a:solidFill>
                  <a:srgbClr val="990055"/>
                </a:solidFill>
              </a:rPr>
              <a:t>html</a:t>
            </a:r>
            <a:r>
              <a:rPr lang="en-US" sz="2000" dirty="0">
                <a:solidFill>
                  <a:srgbClr val="999999"/>
                </a:solidFill>
              </a:rPr>
              <a:t>&gt;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733972" y="1969095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923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Melhorando</a:t>
            </a:r>
            <a:r>
              <a:rPr lang="en-US" dirty="0"/>
              <a:t> o </a:t>
            </a:r>
            <a:r>
              <a:rPr lang="en-US" dirty="0" err="1"/>
              <a:t>Código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55576" y="1920450"/>
            <a:ext cx="5904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708090"/>
                </a:solidFill>
              </a:rPr>
              <a:t>alert(’hello world’);</a:t>
            </a:r>
            <a:endParaRPr lang="en-US" sz="2000" dirty="0"/>
          </a:p>
          <a:p>
            <a:r>
              <a:rPr lang="en-US" sz="2000" dirty="0" err="1">
                <a:solidFill>
                  <a:srgbClr val="708090"/>
                </a:solidFill>
              </a:rPr>
              <a:t>console.log</a:t>
            </a:r>
            <a:r>
              <a:rPr lang="en-US" sz="2000" dirty="0">
                <a:solidFill>
                  <a:srgbClr val="708090"/>
                </a:solidFill>
              </a:rPr>
              <a:t>(’hello world’);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612673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script.js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35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Variáveis</a:t>
            </a:r>
            <a:r>
              <a:rPr lang="en-US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0B243-BFE3-EB48-8AE0-621336209A4A}"/>
              </a:ext>
            </a:extLst>
          </p:cNvPr>
          <p:cNvSpPr/>
          <p:nvPr/>
        </p:nvSpPr>
        <p:spPr>
          <a:xfrm>
            <a:off x="1619672" y="2136338"/>
            <a:ext cx="64807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1E347B"/>
                </a:solidFill>
                <a:latin typeface="Courier New" charset="0"/>
              </a:rPr>
              <a:t>&lt;script&gt;</a:t>
            </a:r>
            <a:endParaRPr lang="en-US" sz="1800" dirty="0">
              <a:solidFill>
                <a:srgbClr val="BEBEC5"/>
              </a:solidFill>
              <a:latin typeface="Courier New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 err="1">
                <a:solidFill>
                  <a:srgbClr val="1E347B"/>
                </a:solidFill>
                <a:latin typeface="Courier New" charset="0"/>
              </a:rPr>
              <a:t>var</a:t>
            </a:r>
            <a:r>
              <a:rPr lang="en-US" sz="1800" dirty="0">
                <a:solidFill>
                  <a:srgbClr val="48484C"/>
                </a:solidFill>
                <a:latin typeface="Courier New" charset="0"/>
              </a:rPr>
              <a:t> </a:t>
            </a:r>
            <a:r>
              <a:rPr lang="en-US" sz="1800" dirty="0" err="1">
                <a:solidFill>
                  <a:srgbClr val="48484C"/>
                </a:solidFill>
                <a:latin typeface="Courier New" charset="0"/>
              </a:rPr>
              <a:t>variavel</a:t>
            </a:r>
            <a:r>
              <a:rPr lang="en-US" sz="1800" dirty="0">
                <a:solidFill>
                  <a:srgbClr val="93A1A1"/>
                </a:solidFill>
                <a:latin typeface="Courier New" charset="0"/>
              </a:rPr>
              <a:t>;</a:t>
            </a:r>
            <a:endParaRPr lang="en-US" sz="1800" dirty="0">
              <a:solidFill>
                <a:srgbClr val="BEBEC5"/>
              </a:solidFill>
              <a:latin typeface="Courier New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 err="1">
                <a:solidFill>
                  <a:srgbClr val="0070C0"/>
                </a:solidFill>
                <a:latin typeface="Courier New" charset="0"/>
              </a:rPr>
              <a:t>var</a:t>
            </a:r>
            <a:r>
              <a:rPr lang="en-US" sz="1800" dirty="0">
                <a:solidFill>
                  <a:srgbClr val="BEBEC5"/>
                </a:solidFill>
                <a:latin typeface="Courier New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ourier New" charset="0"/>
              </a:rPr>
              <a:t>variavel</a:t>
            </a:r>
            <a:r>
              <a:rPr lang="en-US" sz="1800" dirty="0">
                <a:solidFill>
                  <a:schemeClr val="tx1"/>
                </a:solidFill>
                <a:latin typeface="Courier New" charset="0"/>
              </a:rPr>
              <a:t> = 1;	// </a:t>
            </a:r>
            <a:r>
              <a:rPr lang="en-US" sz="1800" dirty="0" err="1">
                <a:solidFill>
                  <a:schemeClr val="tx1"/>
                </a:solidFill>
                <a:latin typeface="Courier New" charset="0"/>
              </a:rPr>
              <a:t>Inteiro</a:t>
            </a:r>
            <a:endParaRPr lang="en-US" sz="1800" dirty="0">
              <a:solidFill>
                <a:schemeClr val="tx1"/>
              </a:solidFill>
              <a:latin typeface="Courier New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 err="1">
                <a:solidFill>
                  <a:srgbClr val="0070C0"/>
                </a:solidFill>
                <a:latin typeface="Courier New" charset="0"/>
              </a:rPr>
              <a:t>console</a:t>
            </a:r>
            <a:r>
              <a:rPr lang="en-US" sz="1800" dirty="0" err="1">
                <a:solidFill>
                  <a:schemeClr val="tx1"/>
                </a:solidFill>
                <a:latin typeface="Courier New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ourier New" charset="0"/>
              </a:rPr>
              <a:t>log</a:t>
            </a:r>
            <a:r>
              <a:rPr lang="en-US" sz="1800" dirty="0">
                <a:solidFill>
                  <a:schemeClr val="tx1"/>
                </a:solidFill>
                <a:latin typeface="Courier New" charset="0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Courier New" charset="0"/>
              </a:rPr>
              <a:t>typeof</a:t>
            </a:r>
            <a:r>
              <a:rPr lang="en-US" sz="1800" dirty="0">
                <a:solidFill>
                  <a:schemeClr val="tx1"/>
                </a:solidFill>
                <a:latin typeface="Courier New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ourier New" charset="0"/>
              </a:rPr>
              <a:t>variavel</a:t>
            </a:r>
            <a:r>
              <a:rPr lang="en-US" sz="1800" dirty="0">
                <a:solidFill>
                  <a:schemeClr val="tx1"/>
                </a:solidFill>
                <a:latin typeface="Courier New" charset="0"/>
              </a:rPr>
              <a:t>);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0070C0"/>
                </a:solidFill>
                <a:latin typeface="Courier New" charset="0"/>
              </a:rPr>
              <a:t>let</a:t>
            </a:r>
            <a:r>
              <a:rPr lang="en-US" sz="1800" dirty="0">
                <a:solidFill>
                  <a:schemeClr val="tx1"/>
                </a:solidFill>
                <a:latin typeface="Courier New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ourier New" charset="0"/>
              </a:rPr>
              <a:t>variavel</a:t>
            </a:r>
            <a:r>
              <a:rPr lang="en-US" sz="1800" dirty="0">
                <a:solidFill>
                  <a:schemeClr val="tx1"/>
                </a:solidFill>
                <a:latin typeface="Courier New" charset="0"/>
              </a:rPr>
              <a:t> = </a:t>
            </a:r>
            <a:r>
              <a:rPr lang="en-US" sz="1800" dirty="0">
                <a:solidFill>
                  <a:schemeClr val="accent1"/>
                </a:solidFill>
                <a:latin typeface="Courier New" charset="0"/>
              </a:rPr>
              <a:t>"1”;</a:t>
            </a:r>
            <a:r>
              <a:rPr lang="en-US" sz="1800" dirty="0">
                <a:solidFill>
                  <a:schemeClr val="tx1"/>
                </a:solidFill>
                <a:latin typeface="Courier New" charset="0"/>
              </a:rPr>
              <a:t>	// String</a:t>
            </a:r>
          </a:p>
          <a:p>
            <a:pPr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latin typeface="Courier New" charset="0"/>
              </a:rPr>
              <a:t>console.</a:t>
            </a:r>
            <a:r>
              <a:rPr lang="en-US" sz="1800" dirty="0" err="1">
                <a:solidFill>
                  <a:srgbClr val="00B050"/>
                </a:solidFill>
                <a:latin typeface="Courier New" charset="0"/>
              </a:rPr>
              <a:t>log</a:t>
            </a:r>
            <a:r>
              <a:rPr lang="en-US" sz="1800" dirty="0">
                <a:solidFill>
                  <a:schemeClr val="tx1"/>
                </a:solidFill>
                <a:latin typeface="Courier New" charset="0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Courier New" charset="0"/>
              </a:rPr>
              <a:t>typeof</a:t>
            </a:r>
            <a:r>
              <a:rPr lang="en-US" sz="1800" dirty="0">
                <a:solidFill>
                  <a:schemeClr val="tx1"/>
                </a:solidFill>
                <a:latin typeface="Courier New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ourier New" charset="0"/>
              </a:rPr>
              <a:t>variavel</a:t>
            </a:r>
            <a:r>
              <a:rPr lang="en-US" sz="1800" dirty="0">
                <a:solidFill>
                  <a:schemeClr val="tx1"/>
                </a:solidFill>
                <a:latin typeface="Courier New" charset="0"/>
              </a:rPr>
              <a:t>);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0070C0"/>
                </a:solidFill>
                <a:latin typeface="Courier New" charset="0"/>
              </a:rPr>
              <a:t>let</a:t>
            </a:r>
            <a:r>
              <a:rPr lang="en-US" sz="1800" dirty="0">
                <a:solidFill>
                  <a:schemeClr val="tx1"/>
                </a:solidFill>
                <a:latin typeface="Courier New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ourier New" charset="0"/>
              </a:rPr>
              <a:t>variavel</a:t>
            </a:r>
            <a:r>
              <a:rPr lang="en-US" sz="1800" dirty="0">
                <a:solidFill>
                  <a:schemeClr val="tx1"/>
                </a:solidFill>
                <a:latin typeface="Courier New" charset="0"/>
              </a:rPr>
              <a:t> = </a:t>
            </a:r>
            <a:r>
              <a:rPr lang="en-US" sz="1800" dirty="0">
                <a:solidFill>
                  <a:schemeClr val="accent1"/>
                </a:solidFill>
                <a:latin typeface="Courier New" charset="0"/>
              </a:rPr>
              <a:t>true;</a:t>
            </a:r>
            <a:r>
              <a:rPr lang="en-US" sz="1800" dirty="0">
                <a:solidFill>
                  <a:schemeClr val="tx1"/>
                </a:solidFill>
                <a:latin typeface="Courier New" charset="0"/>
              </a:rPr>
              <a:t>	// </a:t>
            </a:r>
            <a:r>
              <a:rPr lang="en-US" sz="1800" dirty="0" err="1">
                <a:solidFill>
                  <a:schemeClr val="tx1"/>
                </a:solidFill>
                <a:latin typeface="Courier New" charset="0"/>
              </a:rPr>
              <a:t>Booleano</a:t>
            </a:r>
            <a:r>
              <a:rPr lang="en-US" sz="1800" dirty="0">
                <a:solidFill>
                  <a:schemeClr val="tx1"/>
                </a:solidFill>
                <a:latin typeface="Courier New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1800" dirty="0" err="1">
                <a:solidFill>
                  <a:srgbClr val="0070C0"/>
                </a:solidFill>
                <a:latin typeface="Courier New" charset="0"/>
              </a:rPr>
              <a:t>console</a:t>
            </a:r>
            <a:r>
              <a:rPr lang="en-US" sz="1800" dirty="0" err="1">
                <a:solidFill>
                  <a:schemeClr val="tx1"/>
                </a:solidFill>
                <a:latin typeface="Courier New" charset="0"/>
              </a:rPr>
              <a:t>.</a:t>
            </a:r>
            <a:r>
              <a:rPr lang="en-US" sz="1800" dirty="0" err="1">
                <a:solidFill>
                  <a:srgbClr val="00B050"/>
                </a:solidFill>
                <a:latin typeface="Courier New" charset="0"/>
              </a:rPr>
              <a:t>log</a:t>
            </a:r>
            <a:r>
              <a:rPr lang="en-US" sz="1800" dirty="0">
                <a:solidFill>
                  <a:schemeClr val="tx1"/>
                </a:solidFill>
                <a:latin typeface="Courier New" charset="0"/>
              </a:rPr>
              <a:t>(</a:t>
            </a:r>
            <a:r>
              <a:rPr lang="en-US" sz="1800" dirty="0" err="1">
                <a:solidFill>
                  <a:schemeClr val="tx1"/>
                </a:solidFill>
                <a:latin typeface="Courier New" charset="0"/>
              </a:rPr>
              <a:t>typeof</a:t>
            </a:r>
            <a:r>
              <a:rPr lang="en-US" sz="1800" dirty="0">
                <a:solidFill>
                  <a:schemeClr val="tx1"/>
                </a:solidFill>
                <a:latin typeface="Courier New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ourier New" charset="0"/>
              </a:rPr>
              <a:t>variavel</a:t>
            </a:r>
            <a:r>
              <a:rPr lang="en-US" sz="1800" dirty="0">
                <a:solidFill>
                  <a:schemeClr val="tx1"/>
                </a:solidFill>
                <a:latin typeface="Courier New" charset="0"/>
              </a:rPr>
              <a:t>);</a:t>
            </a:r>
            <a:r>
              <a:rPr lang="en-US" sz="1800" dirty="0">
                <a:solidFill>
                  <a:srgbClr val="BEBEC5"/>
                </a:solidFill>
                <a:latin typeface="Courier New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solidFill>
                  <a:srgbClr val="1E347B"/>
                </a:solidFill>
                <a:latin typeface="Courier New" charset="0"/>
              </a:rPr>
              <a:t>&lt;/script&gt;</a:t>
            </a:r>
            <a:endParaRPr lang="en-US" sz="1800" dirty="0">
              <a:solidFill>
                <a:srgbClr val="BEBEC5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751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82553" y="1844824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1E347B"/>
                </a:solidFill>
                <a:latin typeface="Courier New" charset="0"/>
              </a:rPr>
              <a:t>&lt;script</a:t>
            </a:r>
            <a:r>
              <a:rPr lang="en-US" dirty="0">
                <a:solidFill>
                  <a:srgbClr val="48484C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urier New" charset="0"/>
              </a:rPr>
              <a:t>type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=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"text/</a:t>
            </a:r>
            <a:r>
              <a:rPr lang="en-US" dirty="0" err="1">
                <a:solidFill>
                  <a:srgbClr val="DD1144"/>
                </a:solidFill>
                <a:latin typeface="Courier New" charset="0"/>
              </a:rPr>
              <a:t>javascript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"</a:t>
            </a:r>
            <a:r>
              <a:rPr lang="en-US" dirty="0">
                <a:solidFill>
                  <a:srgbClr val="1E347B"/>
                </a:solidFill>
                <a:latin typeface="Courier New" charset="0"/>
              </a:rPr>
              <a:t>&gt;</a:t>
            </a:r>
            <a:endParaRPr lang="en-US" dirty="0">
              <a:solidFill>
                <a:srgbClr val="BEBEC5"/>
              </a:solidFill>
              <a:latin typeface="Courier New" charset="0"/>
            </a:endParaRPr>
          </a:p>
          <a:p>
            <a:pPr>
              <a:buFont typeface="+mj-lt"/>
              <a:buAutoNum type="arabicPeriod"/>
            </a:pPr>
            <a:r>
              <a:rPr lang="en-US" dirty="0" err="1">
                <a:solidFill>
                  <a:srgbClr val="1E347B"/>
                </a:solidFill>
                <a:latin typeface="Courier New" charset="0"/>
              </a:rPr>
              <a:t>var</a:t>
            </a:r>
            <a:r>
              <a:rPr lang="en-US" dirty="0">
                <a:solidFill>
                  <a:srgbClr val="48484C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48484C"/>
                </a:solidFill>
                <a:latin typeface="Courier New" charset="0"/>
              </a:rPr>
              <a:t>nome</a:t>
            </a:r>
            <a:r>
              <a:rPr lang="en-US" dirty="0">
                <a:solidFill>
                  <a:srgbClr val="48484C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=</a:t>
            </a:r>
            <a:r>
              <a:rPr lang="en-US" dirty="0">
                <a:solidFill>
                  <a:srgbClr val="48484C"/>
                </a:solidFill>
                <a:latin typeface="Courier New" charset="0"/>
              </a:rPr>
              <a:t> prompt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(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'</a:t>
            </a:r>
            <a:r>
              <a:rPr lang="en-US" dirty="0" err="1">
                <a:solidFill>
                  <a:srgbClr val="DD1144"/>
                </a:solidFill>
                <a:latin typeface="Courier New" charset="0"/>
              </a:rPr>
              <a:t>Digite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DD1144"/>
                </a:solidFill>
                <a:latin typeface="Courier New" charset="0"/>
              </a:rPr>
              <a:t>seu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DD1144"/>
                </a:solidFill>
                <a:latin typeface="Courier New" charset="0"/>
              </a:rPr>
              <a:t>nome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: '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);</a:t>
            </a:r>
            <a:endParaRPr lang="en-US" dirty="0">
              <a:solidFill>
                <a:srgbClr val="BEBEC5"/>
              </a:solidFill>
              <a:latin typeface="Courier New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48484C"/>
                </a:solidFill>
                <a:latin typeface="Courier New" charset="0"/>
              </a:rPr>
              <a:t>alert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(</a:t>
            </a:r>
            <a:r>
              <a:rPr lang="en-US" dirty="0" err="1">
                <a:solidFill>
                  <a:srgbClr val="48484C"/>
                </a:solidFill>
                <a:latin typeface="Courier New" charset="0"/>
              </a:rPr>
              <a:t>nome</a:t>
            </a:r>
            <a:r>
              <a:rPr lang="en-US" dirty="0">
                <a:solidFill>
                  <a:srgbClr val="48484C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+</a:t>
            </a:r>
            <a:r>
              <a:rPr lang="en-US" dirty="0">
                <a:solidFill>
                  <a:srgbClr val="48484C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', </a:t>
            </a:r>
            <a:r>
              <a:rPr lang="en-US" dirty="0" err="1">
                <a:solidFill>
                  <a:srgbClr val="DD1144"/>
                </a:solidFill>
                <a:latin typeface="Courier New" charset="0"/>
              </a:rPr>
              <a:t>seja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DD1144"/>
                </a:solidFill>
                <a:latin typeface="Courier New" charset="0"/>
              </a:rPr>
              <a:t>bem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DD1144"/>
                </a:solidFill>
                <a:latin typeface="Courier New" charset="0"/>
              </a:rPr>
              <a:t>vindo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!'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);</a:t>
            </a:r>
            <a:endParaRPr lang="en-US" dirty="0">
              <a:solidFill>
                <a:srgbClr val="BEBEC5"/>
              </a:solidFill>
              <a:latin typeface="Courier New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1E347B"/>
                </a:solidFill>
                <a:latin typeface="Courier New" charset="0"/>
              </a:rPr>
              <a:t>&lt;/script&gt;</a:t>
            </a:r>
            <a:endParaRPr lang="en-US" dirty="0">
              <a:solidFill>
                <a:srgbClr val="BEBEC5"/>
              </a:solidFill>
              <a:latin typeface="Courier New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2553" y="3136523"/>
            <a:ext cx="754258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1E347B"/>
                </a:solidFill>
                <a:latin typeface="Courier New" charset="0"/>
              </a:rPr>
              <a:t>&lt;script</a:t>
            </a:r>
            <a:r>
              <a:rPr lang="en-US" dirty="0">
                <a:solidFill>
                  <a:srgbClr val="48484C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urier New" charset="0"/>
              </a:rPr>
              <a:t>type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=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"text/</a:t>
            </a:r>
            <a:r>
              <a:rPr lang="en-US" dirty="0" err="1">
                <a:solidFill>
                  <a:srgbClr val="DD1144"/>
                </a:solidFill>
                <a:latin typeface="Courier New" charset="0"/>
              </a:rPr>
              <a:t>javascript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"</a:t>
            </a:r>
            <a:r>
              <a:rPr lang="en-US" dirty="0">
                <a:solidFill>
                  <a:srgbClr val="1E347B"/>
                </a:solidFill>
                <a:latin typeface="Courier New" charset="0"/>
              </a:rPr>
              <a:t>&gt;</a:t>
            </a:r>
            <a:endParaRPr lang="en-US" dirty="0">
              <a:solidFill>
                <a:srgbClr val="BEBEC5"/>
              </a:solidFill>
              <a:latin typeface="Courier New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93A1A1"/>
                </a:solidFill>
                <a:latin typeface="Courier New" charset="0"/>
              </a:rPr>
              <a:t>/* Este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é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 um script para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cálculo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 de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idade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! */</a:t>
            </a:r>
            <a:endParaRPr lang="en-US" dirty="0">
              <a:solidFill>
                <a:srgbClr val="BEBEC5"/>
              </a:solidFill>
              <a:latin typeface="Courier New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48484C"/>
                </a:solidFill>
                <a:latin typeface="Courier New" charset="0"/>
              </a:rPr>
              <a:t> </a:t>
            </a:r>
            <a:endParaRPr lang="en-US" dirty="0">
              <a:solidFill>
                <a:srgbClr val="BEBEC5"/>
              </a:solidFill>
              <a:latin typeface="Courier New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93A1A1"/>
                </a:solidFill>
                <a:latin typeface="Courier New" charset="0"/>
              </a:rPr>
              <a:t>//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Declara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 o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ano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atual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 para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fazer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 o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cálculo</a:t>
            </a:r>
            <a:endParaRPr lang="en-US" dirty="0">
              <a:solidFill>
                <a:srgbClr val="BEBEC5"/>
              </a:solidFill>
              <a:latin typeface="Courier New" charset="0"/>
            </a:endParaRPr>
          </a:p>
          <a:p>
            <a:pPr>
              <a:buFont typeface="+mj-lt"/>
              <a:buAutoNum type="arabicPeriod"/>
            </a:pPr>
            <a:r>
              <a:rPr lang="en-US" dirty="0" err="1">
                <a:solidFill>
                  <a:srgbClr val="1E347B"/>
                </a:solidFill>
                <a:latin typeface="Courier New" charset="0"/>
              </a:rPr>
              <a:t>var</a:t>
            </a:r>
            <a:r>
              <a:rPr lang="en-US" dirty="0">
                <a:solidFill>
                  <a:srgbClr val="48484C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48484C"/>
                </a:solidFill>
                <a:latin typeface="Courier New" charset="0"/>
              </a:rPr>
              <a:t>anoAtual</a:t>
            </a:r>
            <a:r>
              <a:rPr lang="en-US" dirty="0">
                <a:solidFill>
                  <a:srgbClr val="48484C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=</a:t>
            </a:r>
            <a:r>
              <a:rPr lang="en-US" dirty="0">
                <a:solidFill>
                  <a:srgbClr val="48484C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195F91"/>
                </a:solidFill>
                <a:latin typeface="Courier New" charset="0"/>
              </a:rPr>
              <a:t>2019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;</a:t>
            </a:r>
            <a:endParaRPr lang="en-US" dirty="0">
              <a:solidFill>
                <a:srgbClr val="BEBEC5"/>
              </a:solidFill>
              <a:latin typeface="Courier New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48484C"/>
                </a:solidFill>
                <a:latin typeface="Courier New" charset="0"/>
              </a:rPr>
              <a:t> </a:t>
            </a:r>
            <a:endParaRPr lang="en-US" dirty="0">
              <a:solidFill>
                <a:srgbClr val="BEBEC5"/>
              </a:solidFill>
              <a:latin typeface="Courier New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93A1A1"/>
                </a:solidFill>
                <a:latin typeface="Courier New" charset="0"/>
              </a:rPr>
              <a:t>//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Pede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 que o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usuário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digite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 o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ano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em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 que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nasceu</a:t>
            </a:r>
            <a:endParaRPr lang="en-US" dirty="0">
              <a:solidFill>
                <a:srgbClr val="BEBEC5"/>
              </a:solidFill>
              <a:latin typeface="Courier New" charset="0"/>
            </a:endParaRPr>
          </a:p>
          <a:p>
            <a:pPr>
              <a:buFont typeface="+mj-lt"/>
              <a:buAutoNum type="arabicPeriod"/>
            </a:pPr>
            <a:r>
              <a:rPr lang="en-US" dirty="0" err="1">
                <a:solidFill>
                  <a:srgbClr val="1E347B"/>
                </a:solidFill>
                <a:latin typeface="Courier New" charset="0"/>
              </a:rPr>
              <a:t>var</a:t>
            </a:r>
            <a:r>
              <a:rPr lang="en-US" dirty="0">
                <a:solidFill>
                  <a:srgbClr val="48484C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48484C"/>
                </a:solidFill>
                <a:latin typeface="Courier New" charset="0"/>
              </a:rPr>
              <a:t>anoNascimento</a:t>
            </a:r>
            <a:r>
              <a:rPr lang="en-US" dirty="0">
                <a:solidFill>
                  <a:srgbClr val="48484C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=</a:t>
            </a:r>
            <a:r>
              <a:rPr lang="en-US" dirty="0">
                <a:solidFill>
                  <a:srgbClr val="48484C"/>
                </a:solidFill>
                <a:latin typeface="Courier New" charset="0"/>
              </a:rPr>
              <a:t> prompt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(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'</a:t>
            </a:r>
            <a:r>
              <a:rPr lang="en-US" dirty="0" err="1">
                <a:solidFill>
                  <a:srgbClr val="DD1144"/>
                </a:solidFill>
                <a:latin typeface="Courier New" charset="0"/>
              </a:rPr>
              <a:t>Digite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 o </a:t>
            </a:r>
            <a:r>
              <a:rPr lang="en-US" dirty="0" err="1">
                <a:solidFill>
                  <a:srgbClr val="DD1144"/>
                </a:solidFill>
                <a:latin typeface="Courier New" charset="0"/>
              </a:rPr>
              <a:t>ano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DD1144"/>
                </a:solidFill>
                <a:latin typeface="Courier New" charset="0"/>
              </a:rPr>
              <a:t>em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 que </a:t>
            </a:r>
            <a:r>
              <a:rPr lang="en-US" dirty="0" err="1">
                <a:solidFill>
                  <a:srgbClr val="DD1144"/>
                </a:solidFill>
                <a:latin typeface="Courier New" charset="0"/>
              </a:rPr>
              <a:t>você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DD1144"/>
                </a:solidFill>
                <a:latin typeface="Courier New" charset="0"/>
              </a:rPr>
              <a:t>nasceu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.'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);</a:t>
            </a:r>
            <a:endParaRPr lang="en-US" dirty="0">
              <a:solidFill>
                <a:srgbClr val="BEBEC5"/>
              </a:solidFill>
              <a:latin typeface="Courier New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48484C"/>
                </a:solidFill>
                <a:latin typeface="Courier New" charset="0"/>
              </a:rPr>
              <a:t> </a:t>
            </a:r>
            <a:endParaRPr lang="en-US" dirty="0">
              <a:solidFill>
                <a:srgbClr val="BEBEC5"/>
              </a:solidFill>
              <a:latin typeface="Courier New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93A1A1"/>
                </a:solidFill>
                <a:latin typeface="Courier New" charset="0"/>
              </a:rPr>
              <a:t>//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Calcula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 a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idade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 do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usuário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 e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armazena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na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variável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idade</a:t>
            </a:r>
            <a:endParaRPr lang="en-US" dirty="0">
              <a:solidFill>
                <a:srgbClr val="BEBEC5"/>
              </a:solidFill>
              <a:latin typeface="Courier New" charset="0"/>
            </a:endParaRPr>
          </a:p>
          <a:p>
            <a:pPr>
              <a:buFont typeface="+mj-lt"/>
              <a:buAutoNum type="arabicPeriod"/>
            </a:pPr>
            <a:r>
              <a:rPr lang="en-US" dirty="0" err="1">
                <a:solidFill>
                  <a:srgbClr val="1E347B"/>
                </a:solidFill>
                <a:latin typeface="Courier New" charset="0"/>
              </a:rPr>
              <a:t>var</a:t>
            </a:r>
            <a:r>
              <a:rPr lang="en-US" dirty="0">
                <a:solidFill>
                  <a:srgbClr val="48484C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48484C"/>
                </a:solidFill>
                <a:latin typeface="Courier New" charset="0"/>
              </a:rPr>
              <a:t>idade</a:t>
            </a:r>
            <a:r>
              <a:rPr lang="en-US" dirty="0">
                <a:solidFill>
                  <a:srgbClr val="48484C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=</a:t>
            </a:r>
            <a:r>
              <a:rPr lang="en-US" dirty="0">
                <a:solidFill>
                  <a:srgbClr val="48484C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48484C"/>
                </a:solidFill>
                <a:latin typeface="Courier New" charset="0"/>
              </a:rPr>
              <a:t>anoAtual</a:t>
            </a:r>
            <a:r>
              <a:rPr lang="en-US" dirty="0">
                <a:solidFill>
                  <a:srgbClr val="48484C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-</a:t>
            </a:r>
            <a:r>
              <a:rPr lang="en-US" dirty="0">
                <a:solidFill>
                  <a:srgbClr val="48484C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48484C"/>
                </a:solidFill>
                <a:latin typeface="Courier New" charset="0"/>
              </a:rPr>
              <a:t>anoNascimento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;</a:t>
            </a:r>
            <a:endParaRPr lang="en-US" dirty="0">
              <a:solidFill>
                <a:srgbClr val="BEBEC5"/>
              </a:solidFill>
              <a:latin typeface="Courier New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48484C"/>
                </a:solidFill>
                <a:latin typeface="Courier New" charset="0"/>
              </a:rPr>
              <a:t> </a:t>
            </a:r>
            <a:endParaRPr lang="en-US" dirty="0">
              <a:solidFill>
                <a:srgbClr val="BEBEC5"/>
              </a:solidFill>
              <a:latin typeface="Courier New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93A1A1"/>
                </a:solidFill>
                <a:latin typeface="Courier New" charset="0"/>
              </a:rPr>
              <a:t>//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Mostra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ao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usuário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 a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idade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 que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ele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93A1A1"/>
                </a:solidFill>
                <a:latin typeface="Courier New" charset="0"/>
              </a:rPr>
              <a:t>possui</a:t>
            </a:r>
            <a:endParaRPr lang="en-US" dirty="0">
              <a:solidFill>
                <a:srgbClr val="BEBEC5"/>
              </a:solidFill>
              <a:latin typeface="Courier New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48484C"/>
                </a:solidFill>
                <a:latin typeface="Courier New" charset="0"/>
              </a:rPr>
              <a:t>alert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(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"</a:t>
            </a:r>
            <a:r>
              <a:rPr lang="en-US" dirty="0" err="1">
                <a:solidFill>
                  <a:srgbClr val="DD1144"/>
                </a:solidFill>
                <a:latin typeface="Courier New" charset="0"/>
              </a:rPr>
              <a:t>Sua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DD1144"/>
                </a:solidFill>
                <a:latin typeface="Courier New" charset="0"/>
              </a:rPr>
              <a:t>idade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DD1144"/>
                </a:solidFill>
                <a:latin typeface="Courier New" charset="0"/>
              </a:rPr>
              <a:t>é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: "</a:t>
            </a:r>
            <a:r>
              <a:rPr lang="en-US" dirty="0">
                <a:solidFill>
                  <a:srgbClr val="48484C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+</a:t>
            </a:r>
            <a:r>
              <a:rPr lang="en-US" dirty="0">
                <a:solidFill>
                  <a:srgbClr val="48484C"/>
                </a:solidFill>
                <a:latin typeface="Courier New" charset="0"/>
              </a:rPr>
              <a:t> </a:t>
            </a:r>
            <a:r>
              <a:rPr lang="en-US" dirty="0" err="1">
                <a:solidFill>
                  <a:srgbClr val="48484C"/>
                </a:solidFill>
                <a:latin typeface="Courier New" charset="0"/>
              </a:rPr>
              <a:t>idade</a:t>
            </a:r>
            <a:r>
              <a:rPr lang="en-US" dirty="0">
                <a:solidFill>
                  <a:srgbClr val="48484C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+</a:t>
            </a:r>
            <a:r>
              <a:rPr lang="en-US" dirty="0">
                <a:solidFill>
                  <a:srgbClr val="48484C"/>
                </a:solidFill>
                <a:latin typeface="Courier New" charset="0"/>
              </a:rPr>
              <a:t> 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" </a:t>
            </a:r>
            <a:r>
              <a:rPr lang="en-US" dirty="0" err="1">
                <a:solidFill>
                  <a:srgbClr val="DD1144"/>
                </a:solidFill>
                <a:latin typeface="Courier New" charset="0"/>
              </a:rPr>
              <a:t>anos</a:t>
            </a:r>
            <a:r>
              <a:rPr lang="en-US" dirty="0">
                <a:solidFill>
                  <a:srgbClr val="DD1144"/>
                </a:solidFill>
                <a:latin typeface="Courier New" charset="0"/>
              </a:rPr>
              <a:t>"</a:t>
            </a:r>
            <a:r>
              <a:rPr lang="en-US" dirty="0">
                <a:solidFill>
                  <a:srgbClr val="93A1A1"/>
                </a:solidFill>
                <a:latin typeface="Courier New" charset="0"/>
              </a:rPr>
              <a:t>);</a:t>
            </a:r>
            <a:endParaRPr lang="en-US" dirty="0">
              <a:solidFill>
                <a:srgbClr val="BEBEC5"/>
              </a:solidFill>
              <a:latin typeface="Courier New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1E347B"/>
                </a:solidFill>
                <a:latin typeface="Courier New" charset="0"/>
              </a:rPr>
              <a:t>&lt;/script&gt;</a:t>
            </a:r>
            <a:endParaRPr lang="en-US" dirty="0">
              <a:solidFill>
                <a:srgbClr val="BEBEC5"/>
              </a:solidFill>
              <a:latin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2553" y="1556792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Exemplo</a:t>
            </a:r>
            <a:r>
              <a:rPr lang="en-US" dirty="0"/>
              <a:t>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2553" y="2852140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Exemplo</a:t>
            </a:r>
            <a:r>
              <a:rPr lang="en-US" dirty="0"/>
              <a:t>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73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Condicionais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1952" y="2209631"/>
            <a:ext cx="66763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 = 6;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(a &gt; 6) { 	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que 6');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 else {	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console.log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Menor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que 6');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3514" y="1897935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Exemplo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7748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Estruturas</a:t>
            </a:r>
            <a:r>
              <a:rPr lang="en-US" dirty="0"/>
              <a:t> de </a:t>
            </a:r>
            <a:r>
              <a:rPr lang="en-US" dirty="0" err="1"/>
              <a:t>Repetição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47664" y="2636912"/>
            <a:ext cx="66967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	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&lt;= 10;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++) {	 			</a:t>
            </a:r>
            <a:r>
              <a:rPr lang="en-US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Linha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'+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47664" y="240114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Exemplo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61019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sp>
        <p:nvSpPr>
          <p:cNvPr id="5" name="Rectangle 4"/>
          <p:cNvSpPr/>
          <p:nvPr/>
        </p:nvSpPr>
        <p:spPr>
          <a:xfrm>
            <a:off x="1403648" y="2492896"/>
            <a:ext cx="70545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r>
              <a:rPr lang="en-US" sz="20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[0,1,2,3,4,5,6,7,8,9,10]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myArray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(function(</a:t>
            </a:r>
            <a:r>
              <a:rPr lang="en-US" sz="2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2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(value, key);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});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59632" y="1858207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Exemplo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113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Definição</a:t>
            </a:r>
            <a:r>
              <a:rPr lang="en-US" dirty="0"/>
              <a:t> da Cisco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300" i="1" dirty="0"/>
              <a:t>“</a:t>
            </a:r>
            <a:r>
              <a:rPr lang="en-US" sz="3300" i="1" dirty="0" err="1"/>
              <a:t>Reunir</a:t>
            </a:r>
            <a:r>
              <a:rPr lang="en-US" sz="3300" i="1" dirty="0"/>
              <a:t> </a:t>
            </a:r>
            <a:r>
              <a:rPr lang="en-US" sz="3300" i="1" dirty="0" err="1"/>
              <a:t>pessoas</a:t>
            </a:r>
            <a:r>
              <a:rPr lang="en-US" sz="3300" i="1" dirty="0"/>
              <a:t>, </a:t>
            </a:r>
            <a:r>
              <a:rPr lang="en-US" sz="3300" i="1" dirty="0" err="1"/>
              <a:t>processos</a:t>
            </a:r>
            <a:r>
              <a:rPr lang="en-US" sz="3300" i="1" dirty="0"/>
              <a:t>, dados e </a:t>
            </a:r>
            <a:r>
              <a:rPr lang="en-US" sz="3300" i="1" dirty="0" err="1"/>
              <a:t>outras</a:t>
            </a:r>
            <a:r>
              <a:rPr lang="en-US" sz="3300" i="1" dirty="0"/>
              <a:t> </a:t>
            </a:r>
            <a:r>
              <a:rPr lang="en-US" sz="3300" i="1" dirty="0" err="1"/>
              <a:t>coisas</a:t>
            </a:r>
            <a:r>
              <a:rPr lang="en-US" sz="3300" i="1" dirty="0"/>
              <a:t> para </a:t>
            </a:r>
            <a:r>
              <a:rPr lang="en-US" sz="3300" i="1" dirty="0" err="1"/>
              <a:t>tornar</a:t>
            </a:r>
            <a:r>
              <a:rPr lang="en-US" sz="3300" i="1" dirty="0"/>
              <a:t> as </a:t>
            </a:r>
            <a:r>
              <a:rPr lang="en-US" sz="3300" i="1" dirty="0" err="1"/>
              <a:t>conexões</a:t>
            </a:r>
            <a:r>
              <a:rPr lang="en-US" sz="3300" i="1" dirty="0"/>
              <a:t> </a:t>
            </a:r>
            <a:r>
              <a:rPr lang="en-US" sz="3300" i="1" dirty="0" err="1"/>
              <a:t>em</a:t>
            </a:r>
            <a:r>
              <a:rPr lang="en-US" sz="3300" i="1" dirty="0"/>
              <a:t> </a:t>
            </a:r>
            <a:r>
              <a:rPr lang="en-US" sz="3300" i="1" dirty="0" err="1"/>
              <a:t>rede</a:t>
            </a:r>
            <a:r>
              <a:rPr lang="en-US" sz="3300" i="1" dirty="0"/>
              <a:t> </a:t>
            </a:r>
            <a:r>
              <a:rPr lang="en-US" sz="3300" i="1" dirty="0" err="1"/>
              <a:t>mais</a:t>
            </a:r>
            <a:r>
              <a:rPr lang="en-US" sz="3300" i="1" dirty="0"/>
              <a:t> </a:t>
            </a:r>
            <a:r>
              <a:rPr lang="en-US" sz="3300" i="1" dirty="0" err="1"/>
              <a:t>relevantes</a:t>
            </a:r>
            <a:r>
              <a:rPr lang="en-US" sz="3300" i="1" dirty="0"/>
              <a:t> e </a:t>
            </a:r>
            <a:r>
              <a:rPr lang="en-US" sz="3300" i="1" dirty="0" err="1"/>
              <a:t>valiosas</a:t>
            </a:r>
            <a:r>
              <a:rPr lang="en-US" sz="3300" i="1" dirty="0"/>
              <a:t> do que </a:t>
            </a:r>
            <a:r>
              <a:rPr lang="en-US" sz="3300" i="1" dirty="0" err="1"/>
              <a:t>nunca</a:t>
            </a:r>
            <a:r>
              <a:rPr lang="en-US" sz="3300" i="1" dirty="0"/>
              <a:t>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" y="5723751"/>
            <a:ext cx="10246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2"/>
              </a:rPr>
              <a:t>Cisco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83641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Criando</a:t>
            </a:r>
            <a:r>
              <a:rPr lang="en-US" dirty="0"/>
              <a:t> </a:t>
            </a:r>
            <a:r>
              <a:rPr lang="en-US" dirty="0" err="1"/>
              <a:t>Funções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05810" y="2378115"/>
            <a:ext cx="77866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function </a:t>
            </a:r>
            <a:r>
              <a:rPr lang="en-US" sz="18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mostraMessagem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	alert( ‘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Olá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todo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mundo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!' 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8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mostraMessagem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mostraMessagem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5811" y="2067904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Exemplo</a:t>
            </a:r>
            <a:r>
              <a:rPr lang="en-US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96FE7-68F1-224B-B351-CD6DFFB5217C}"/>
              </a:ext>
            </a:extLst>
          </p:cNvPr>
          <p:cNvSpPr txBox="1"/>
          <p:nvPr/>
        </p:nvSpPr>
        <p:spPr>
          <a:xfrm>
            <a:off x="1162594" y="6152606"/>
            <a:ext cx="3060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https://javascript.info/function-basics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1111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Objetos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556792"/>
            <a:ext cx="3307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declarar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 de 2 </a:t>
            </a:r>
            <a:r>
              <a:rPr lang="en-US" dirty="0" err="1"/>
              <a:t>formas</a:t>
            </a:r>
            <a:r>
              <a:rPr lang="en-US" dirty="0"/>
              <a:t>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2109864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Forma 1: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7449" y="2864156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Forma 2: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520" y="2415139"/>
            <a:ext cx="2762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new Object(); </a:t>
            </a:r>
          </a:p>
        </p:txBody>
      </p:sp>
      <p:sp>
        <p:nvSpPr>
          <p:cNvPr id="7" name="Rectangle 6"/>
          <p:cNvSpPr/>
          <p:nvPr/>
        </p:nvSpPr>
        <p:spPr>
          <a:xfrm>
            <a:off x="679455" y="3273486"/>
            <a:ext cx="49103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{} 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utilizada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sugar code) 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413183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= { 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pt-BR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= ’Joao’, 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pt-BR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idade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= 30 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};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3836" y="3818843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Exemplo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5406" y="53453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.log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(user);</a:t>
            </a:r>
          </a:p>
          <a:p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.log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user.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.log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user.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.log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JSON.stringify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(user));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8110" y="5095861"/>
            <a:ext cx="2762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Pava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visualizar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Objeto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115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4FF1-2290-8648-A110-373796B5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05584-53CA-3D4C-815E-2BF36BAE1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1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termos</a:t>
            </a:r>
            <a:r>
              <a:rPr lang="en-US" dirty="0"/>
              <a:t> </a:t>
            </a:r>
            <a:r>
              <a:rPr lang="en-US" dirty="0" err="1"/>
              <a:t>similares</a:t>
            </a:r>
            <a:endParaRPr lang="en-US" dirty="0"/>
          </a:p>
        </p:txBody>
      </p:sp>
      <p:sp>
        <p:nvSpPr>
          <p:cNvPr id="4" name="Internet of Things"/>
          <p:cNvSpPr txBox="1"/>
          <p:nvPr/>
        </p:nvSpPr>
        <p:spPr>
          <a:xfrm>
            <a:off x="694503" y="3237209"/>
            <a:ext cx="5658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Light" panose="020B0302040504020203" pitchFamily="34" charset="0"/>
              </a:rPr>
              <a:t>Internet das </a:t>
            </a:r>
            <a:r>
              <a:rPr lang="en-US" sz="2400" dirty="0" err="1">
                <a:latin typeface="Segoe Light" panose="020B0302040504020203" pitchFamily="34" charset="0"/>
              </a:rPr>
              <a:t>Coisas</a:t>
            </a:r>
            <a:r>
              <a:rPr lang="en-US" sz="2400" dirty="0">
                <a:latin typeface="Segoe Light" panose="020B0302040504020203" pitchFamily="34" charset="0"/>
              </a:rPr>
              <a:t> - Internet of Things (IoT)</a:t>
            </a:r>
          </a:p>
        </p:txBody>
      </p:sp>
      <p:sp>
        <p:nvSpPr>
          <p:cNvPr id="5" name="Internet of Everything"/>
          <p:cNvSpPr txBox="1"/>
          <p:nvPr/>
        </p:nvSpPr>
        <p:spPr>
          <a:xfrm>
            <a:off x="685800" y="3812707"/>
            <a:ext cx="7215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Light" panose="020B0302040504020203" pitchFamily="34" charset="0"/>
              </a:rPr>
              <a:t>Internet de </a:t>
            </a:r>
            <a:r>
              <a:rPr lang="en-US" sz="2400" dirty="0" err="1">
                <a:latin typeface="Segoe Light" panose="020B0302040504020203" pitchFamily="34" charset="0"/>
              </a:rPr>
              <a:t>Todas</a:t>
            </a:r>
            <a:r>
              <a:rPr lang="en-US" sz="2400" dirty="0">
                <a:latin typeface="Segoe Light" panose="020B0302040504020203" pitchFamily="34" charset="0"/>
              </a:rPr>
              <a:t> as </a:t>
            </a:r>
            <a:r>
              <a:rPr lang="en-US" sz="2400" dirty="0" err="1">
                <a:latin typeface="Segoe Light" panose="020B0302040504020203" pitchFamily="34" charset="0"/>
              </a:rPr>
              <a:t>Coisas</a:t>
            </a:r>
            <a:r>
              <a:rPr lang="en-US" sz="2400" dirty="0">
                <a:latin typeface="Segoe Light" panose="020B0302040504020203" pitchFamily="34" charset="0"/>
              </a:rPr>
              <a:t> - Internet of Everything (IoE)</a:t>
            </a:r>
          </a:p>
        </p:txBody>
      </p:sp>
      <p:sp>
        <p:nvSpPr>
          <p:cNvPr id="6" name="Pervasive Computing"/>
          <p:cNvSpPr txBox="1"/>
          <p:nvPr/>
        </p:nvSpPr>
        <p:spPr>
          <a:xfrm>
            <a:off x="694503" y="1867103"/>
            <a:ext cx="5888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Segoe Light" panose="020B0302040504020203" pitchFamily="34" charset="0"/>
              </a:rPr>
              <a:t>Computação</a:t>
            </a:r>
            <a:r>
              <a:rPr lang="en-US" sz="2400" dirty="0">
                <a:latin typeface="Segoe Light" panose="020B0302040504020203" pitchFamily="34" charset="0"/>
              </a:rPr>
              <a:t> </a:t>
            </a:r>
            <a:r>
              <a:rPr lang="en-US" sz="2400" dirty="0" err="1">
                <a:latin typeface="Segoe Light" panose="020B0302040504020203" pitchFamily="34" charset="0"/>
              </a:rPr>
              <a:t>Pervasiva</a:t>
            </a:r>
            <a:r>
              <a:rPr lang="en-US" sz="2400" dirty="0">
                <a:latin typeface="Segoe Light" panose="020B0302040504020203" pitchFamily="34" charset="0"/>
              </a:rPr>
              <a:t> - Pervasive Computing</a:t>
            </a:r>
          </a:p>
        </p:txBody>
      </p:sp>
      <p:sp>
        <p:nvSpPr>
          <p:cNvPr id="7" name="Ubiquitous Computing"/>
          <p:cNvSpPr txBox="1"/>
          <p:nvPr/>
        </p:nvSpPr>
        <p:spPr>
          <a:xfrm>
            <a:off x="694503" y="2536977"/>
            <a:ext cx="599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Segoe Light" panose="020B0302040504020203" pitchFamily="34" charset="0"/>
              </a:rPr>
              <a:t>Computação</a:t>
            </a:r>
            <a:r>
              <a:rPr lang="en-US" sz="2400" dirty="0">
                <a:latin typeface="Segoe Light" panose="020B0302040504020203" pitchFamily="34" charset="0"/>
              </a:rPr>
              <a:t> </a:t>
            </a:r>
            <a:r>
              <a:rPr lang="en-US" sz="2400" dirty="0" err="1">
                <a:latin typeface="Segoe Light" panose="020B0302040504020203" pitchFamily="34" charset="0"/>
              </a:rPr>
              <a:t>umbiqua</a:t>
            </a:r>
            <a:r>
              <a:rPr lang="en-US" sz="2400" dirty="0">
                <a:latin typeface="Segoe Light" panose="020B0302040504020203" pitchFamily="34" charset="0"/>
              </a:rPr>
              <a:t> - Ubiquitous Computing</a:t>
            </a:r>
          </a:p>
        </p:txBody>
      </p:sp>
      <p:sp>
        <p:nvSpPr>
          <p:cNvPr id="8" name="Machine to Machine"/>
          <p:cNvSpPr txBox="1"/>
          <p:nvPr/>
        </p:nvSpPr>
        <p:spPr>
          <a:xfrm>
            <a:off x="685800" y="4588204"/>
            <a:ext cx="6862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Segoe Light" panose="020B0302040504020203" pitchFamily="34" charset="0"/>
              </a:rPr>
              <a:t>Máquina</a:t>
            </a:r>
            <a:r>
              <a:rPr lang="en-US" sz="2400" dirty="0">
                <a:latin typeface="Segoe Light" panose="020B0302040504020203" pitchFamily="34" charset="0"/>
              </a:rPr>
              <a:t> para </a:t>
            </a:r>
            <a:r>
              <a:rPr lang="en-US" sz="2400" dirty="0" err="1">
                <a:latin typeface="Segoe Light" panose="020B0302040504020203" pitchFamily="34" charset="0"/>
              </a:rPr>
              <a:t>Máquina</a:t>
            </a:r>
            <a:r>
              <a:rPr lang="en-US" sz="2400" dirty="0">
                <a:latin typeface="Segoe Light" panose="020B0302040504020203" pitchFamily="34" charset="0"/>
              </a:rPr>
              <a:t> - Machine to Machine (M2M)</a:t>
            </a:r>
          </a:p>
        </p:txBody>
      </p:sp>
      <p:sp>
        <p:nvSpPr>
          <p:cNvPr id="12" name="Industrial Internet"/>
          <p:cNvSpPr txBox="1"/>
          <p:nvPr/>
        </p:nvSpPr>
        <p:spPr>
          <a:xfrm>
            <a:off x="694503" y="5363701"/>
            <a:ext cx="4960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Light" panose="020B0302040504020203" pitchFamily="34" charset="0"/>
              </a:rPr>
              <a:t>Internet Industrial - Industrial Internet</a:t>
            </a:r>
          </a:p>
        </p:txBody>
      </p:sp>
    </p:spTree>
    <p:extLst>
      <p:ext uri="{BB962C8B-B14F-4D97-AF65-F5344CB8AC3E}">
        <p14:creationId xmlns:p14="http://schemas.microsoft.com/office/powerpoint/2010/main" val="173066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 “</a:t>
            </a:r>
            <a:r>
              <a:rPr lang="en-US" dirty="0" err="1">
                <a:solidFill>
                  <a:schemeClr val="accent2"/>
                </a:solidFill>
              </a:rPr>
              <a:t>Coisas</a:t>
            </a:r>
            <a:r>
              <a:rPr lang="en-US" dirty="0">
                <a:solidFill>
                  <a:schemeClr val="accent2"/>
                </a:solidFill>
              </a:rPr>
              <a:t>”  </a:t>
            </a:r>
            <a:r>
              <a:rPr lang="en-US" dirty="0"/>
              <a:t>vs </a:t>
            </a:r>
            <a:r>
              <a:rPr lang="en-US" dirty="0" err="1"/>
              <a:t>pessoas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723751"/>
            <a:ext cx="2377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2"/>
              </a:rPr>
              <a:t>Cisco</a:t>
            </a:r>
            <a:r>
              <a:rPr lang="en-US" sz="1050" dirty="0"/>
              <a:t> &amp; </a:t>
            </a:r>
            <a:r>
              <a:rPr lang="en-US" sz="1050" dirty="0">
                <a:hlinkClick r:id="rId3"/>
              </a:rPr>
              <a:t>Internet World Stats</a:t>
            </a:r>
            <a:endParaRPr lang="en-US" sz="1050" dirty="0"/>
          </a:p>
        </p:txBody>
      </p:sp>
      <p:grpSp>
        <p:nvGrpSpPr>
          <p:cNvPr id="11" name="2003"/>
          <p:cNvGrpSpPr/>
          <p:nvPr/>
        </p:nvGrpSpPr>
        <p:grpSpPr>
          <a:xfrm>
            <a:off x="1171838" y="3496628"/>
            <a:ext cx="486030" cy="2154021"/>
            <a:chOff x="1562451" y="3519170"/>
            <a:chExt cx="648040" cy="2872028"/>
          </a:xfrm>
        </p:grpSpPr>
        <p:sp>
          <p:nvSpPr>
            <p:cNvPr id="6" name="People"/>
            <p:cNvSpPr/>
            <p:nvPr/>
          </p:nvSpPr>
          <p:spPr>
            <a:xfrm>
              <a:off x="1664376" y="3519170"/>
              <a:ext cx="493776" cy="4937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" name="Devices"/>
            <p:cNvSpPr/>
            <p:nvPr/>
          </p:nvSpPr>
          <p:spPr>
            <a:xfrm flipH="1">
              <a:off x="1867576" y="3722370"/>
              <a:ext cx="87376" cy="873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62451" y="6052643"/>
              <a:ext cx="64804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2003</a:t>
              </a:r>
            </a:p>
          </p:txBody>
        </p:sp>
      </p:grpSp>
      <p:grpSp>
        <p:nvGrpSpPr>
          <p:cNvPr id="27" name="2015 - 2020"/>
          <p:cNvGrpSpPr/>
          <p:nvPr/>
        </p:nvGrpSpPr>
        <p:grpSpPr>
          <a:xfrm>
            <a:off x="3649011" y="1987901"/>
            <a:ext cx="4809189" cy="3662748"/>
            <a:chOff x="4865347" y="1507533"/>
            <a:chExt cx="6412253" cy="4883665"/>
          </a:xfrm>
        </p:grpSpPr>
        <p:grpSp>
          <p:nvGrpSpPr>
            <p:cNvPr id="25" name="2015"/>
            <p:cNvGrpSpPr/>
            <p:nvPr/>
          </p:nvGrpSpPr>
          <p:grpSpPr>
            <a:xfrm>
              <a:off x="4865347" y="2568194"/>
              <a:ext cx="2395728" cy="3823004"/>
              <a:chOff x="4865347" y="2568194"/>
              <a:chExt cx="2395728" cy="3823004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4865347" y="2568194"/>
                <a:ext cx="2395728" cy="239572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624299" y="3327146"/>
                <a:ext cx="877824" cy="8778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714398" y="6052643"/>
                <a:ext cx="648040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2015</a:t>
                </a:r>
              </a:p>
            </p:txBody>
          </p:sp>
        </p:grpSp>
        <p:grpSp>
          <p:nvGrpSpPr>
            <p:cNvPr id="26" name="2050"/>
            <p:cNvGrpSpPr/>
            <p:nvPr/>
          </p:nvGrpSpPr>
          <p:grpSpPr>
            <a:xfrm>
              <a:off x="7518458" y="1507533"/>
              <a:ext cx="3759142" cy="4883665"/>
              <a:chOff x="7518458" y="1507533"/>
              <a:chExt cx="3759142" cy="4883665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518458" y="1937258"/>
                <a:ext cx="3657600" cy="3657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848910" y="3267710"/>
                <a:ext cx="996696" cy="99669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998445" y="6052643"/>
                <a:ext cx="648040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2020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727056" y="1507533"/>
                <a:ext cx="3550544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Segoe Light" panose="020B0302040504020203" pitchFamily="34" charset="0"/>
                  </a:rPr>
                  <a:t>Est. 50 </a:t>
                </a:r>
                <a:r>
                  <a:rPr lang="en-US" sz="1050" dirty="0" err="1">
                    <a:latin typeface="Segoe Light" panose="020B0302040504020203" pitchFamily="34" charset="0"/>
                  </a:rPr>
                  <a:t>bilhões</a:t>
                </a:r>
                <a:r>
                  <a:rPr lang="en-US" sz="1050" dirty="0">
                    <a:latin typeface="Segoe Light" panose="020B0302040504020203" pitchFamily="34" charset="0"/>
                  </a:rPr>
                  <a:t> de </a:t>
                </a:r>
                <a:r>
                  <a:rPr lang="en-US" sz="1050" dirty="0" err="1">
                    <a:latin typeface="Segoe Light" panose="020B0302040504020203" pitchFamily="34" charset="0"/>
                  </a:rPr>
                  <a:t>coisas</a:t>
                </a:r>
                <a:r>
                  <a:rPr lang="en-US" sz="1050" dirty="0">
                    <a:latin typeface="Segoe Light" panose="020B0302040504020203" pitchFamily="34" charset="0"/>
                  </a:rPr>
                  <a:t> </a:t>
                </a:r>
                <a:r>
                  <a:rPr lang="en-US" sz="1050" dirty="0" err="1">
                    <a:latin typeface="Segoe Light" panose="020B0302040504020203" pitchFamily="34" charset="0"/>
                  </a:rPr>
                  <a:t>conectadas</a:t>
                </a:r>
                <a:r>
                  <a:rPr lang="en-US" sz="1050" dirty="0">
                    <a:latin typeface="Segoe Light" panose="020B0302040504020203" pitchFamily="34" charset="0"/>
                  </a:rPr>
                  <a:t> </a:t>
                </a:r>
                <a:r>
                  <a:rPr lang="en-US" sz="1050" dirty="0" err="1">
                    <a:latin typeface="Segoe Light" panose="020B0302040504020203" pitchFamily="34" charset="0"/>
                  </a:rPr>
                  <a:t>em</a:t>
                </a:r>
                <a:r>
                  <a:rPr lang="en-US" sz="1050" dirty="0">
                    <a:latin typeface="Segoe Light" panose="020B0302040504020203" pitchFamily="34" charset="0"/>
                  </a:rPr>
                  <a:t> 2020</a:t>
                </a:r>
              </a:p>
            </p:txBody>
          </p:sp>
        </p:grpSp>
      </p:grpSp>
      <p:grpSp>
        <p:nvGrpSpPr>
          <p:cNvPr id="24" name="2010"/>
          <p:cNvGrpSpPr/>
          <p:nvPr/>
        </p:nvGrpSpPr>
        <p:grpSpPr>
          <a:xfrm>
            <a:off x="2055442" y="1990209"/>
            <a:ext cx="2869696" cy="1658819"/>
            <a:chOff x="2740590" y="1510611"/>
            <a:chExt cx="3826262" cy="2211759"/>
          </a:xfrm>
        </p:grpSpPr>
        <p:sp>
          <p:nvSpPr>
            <p:cNvPr id="29" name="TextBox 28"/>
            <p:cNvSpPr txBox="1"/>
            <p:nvPr/>
          </p:nvSpPr>
          <p:spPr>
            <a:xfrm>
              <a:off x="2740590" y="1510611"/>
              <a:ext cx="382626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Segoe Light" panose="020B0302040504020203" pitchFamily="34" charset="0"/>
                </a:rPr>
                <a:t>2013 - Est. </a:t>
              </a:r>
              <a:r>
                <a:rPr lang="en-US" sz="1050" b="1" i="1" dirty="0">
                  <a:solidFill>
                    <a:srgbClr val="70A826"/>
                  </a:solidFill>
                  <a:latin typeface="Segoe Light" panose="020B0302040504020203" pitchFamily="34" charset="0"/>
                </a:rPr>
                <a:t>10 </a:t>
              </a:r>
              <a:r>
                <a:rPr lang="en-US" sz="1050" b="1" i="1" dirty="0" err="1">
                  <a:solidFill>
                    <a:srgbClr val="70A826"/>
                  </a:solidFill>
                  <a:latin typeface="Segoe Light" panose="020B0302040504020203" pitchFamily="34" charset="0"/>
                </a:rPr>
                <a:t>Bilhões</a:t>
              </a:r>
              <a:r>
                <a:rPr lang="en-US" sz="1050" b="1" i="1" dirty="0">
                  <a:solidFill>
                    <a:srgbClr val="70A826"/>
                  </a:solidFill>
                  <a:latin typeface="Segoe Light" panose="020B0302040504020203" pitchFamily="34" charset="0"/>
                </a:rPr>
                <a:t> de </a:t>
              </a:r>
              <a:r>
                <a:rPr lang="en-US" sz="1050" b="1" i="1" dirty="0" err="1">
                  <a:solidFill>
                    <a:srgbClr val="70A826"/>
                  </a:solidFill>
                  <a:latin typeface="Segoe Light" panose="020B0302040504020203" pitchFamily="34" charset="0"/>
                </a:rPr>
                <a:t>disposivitos</a:t>
              </a:r>
              <a:r>
                <a:rPr lang="en-US" sz="1050" b="1" i="1" dirty="0">
                  <a:solidFill>
                    <a:srgbClr val="70A826"/>
                  </a:solidFill>
                  <a:latin typeface="Segoe Light" panose="020B0302040504020203" pitchFamily="34" charset="0"/>
                </a:rPr>
                <a:t> </a:t>
              </a:r>
              <a:r>
                <a:rPr lang="en-US" sz="1050" b="1" i="1" dirty="0" err="1">
                  <a:solidFill>
                    <a:srgbClr val="70A826"/>
                  </a:solidFill>
                  <a:latin typeface="Segoe Light" panose="020B0302040504020203" pitchFamily="34" charset="0"/>
                </a:rPr>
                <a:t>conectados</a:t>
              </a:r>
              <a:endParaRPr lang="en-US" sz="1050" dirty="0">
                <a:latin typeface="Segoe Light" panose="020B0302040504020203" pitchFamily="34" charset="0"/>
              </a:endParaRPr>
            </a:p>
            <a:p>
              <a:pPr algn="ctr"/>
              <a:r>
                <a:rPr lang="en-US" sz="1050" dirty="0">
                  <a:latin typeface="Segoe Light" panose="020B0302040504020203" pitchFamily="34" charset="0"/>
                </a:rPr>
                <a:t>vs. Est. </a:t>
              </a:r>
              <a:r>
                <a:rPr lang="en-US" sz="1050" b="1" i="1" dirty="0">
                  <a:solidFill>
                    <a:schemeClr val="accent2"/>
                  </a:solidFill>
                  <a:latin typeface="Segoe Light" panose="020B0302040504020203" pitchFamily="34" charset="0"/>
                </a:rPr>
                <a:t>7.14 </a:t>
              </a:r>
              <a:r>
                <a:rPr lang="en-US" sz="1050" b="1" i="1" dirty="0" err="1">
                  <a:solidFill>
                    <a:schemeClr val="accent2"/>
                  </a:solidFill>
                  <a:latin typeface="Segoe Light" panose="020B0302040504020203" pitchFamily="34" charset="0"/>
                </a:rPr>
                <a:t>bilhões</a:t>
              </a:r>
              <a:r>
                <a:rPr lang="en-US" sz="1050" b="1" i="1" dirty="0">
                  <a:solidFill>
                    <a:schemeClr val="accent2"/>
                  </a:solidFill>
                  <a:latin typeface="Segoe Light" panose="020B0302040504020203" pitchFamily="34" charset="0"/>
                </a:rPr>
                <a:t> de </a:t>
              </a:r>
              <a:r>
                <a:rPr lang="en-US" sz="1050" b="1" i="1" dirty="0" err="1">
                  <a:solidFill>
                    <a:schemeClr val="accent2"/>
                  </a:solidFill>
                  <a:latin typeface="Segoe Light" panose="020B0302040504020203" pitchFamily="34" charset="0"/>
                </a:rPr>
                <a:t>pessoas</a:t>
              </a:r>
              <a:r>
                <a:rPr lang="en-US" sz="1050" b="1" i="1" dirty="0">
                  <a:solidFill>
                    <a:schemeClr val="accent2"/>
                  </a:solidFill>
                  <a:latin typeface="Segoe Light" panose="020B0302040504020203" pitchFamily="34" charset="0"/>
                </a:rPr>
                <a:t> no </a:t>
              </a:r>
              <a:r>
                <a:rPr lang="en-US" sz="1050" b="1" i="1" dirty="0" err="1">
                  <a:solidFill>
                    <a:schemeClr val="accent2"/>
                  </a:solidFill>
                  <a:latin typeface="Segoe Light" panose="020B0302040504020203" pitchFamily="34" charset="0"/>
                </a:rPr>
                <a:t>mundo</a:t>
              </a:r>
              <a:endParaRPr lang="en-US" sz="1050" b="1" i="1" dirty="0">
                <a:solidFill>
                  <a:schemeClr val="accent2"/>
                </a:solidFill>
                <a:latin typeface="Segoe Light" panose="020B0302040504020203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4653718" y="2270760"/>
              <a:ext cx="0" cy="1451610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sys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2008"/>
          <p:cNvGrpSpPr/>
          <p:nvPr/>
        </p:nvGrpSpPr>
        <p:grpSpPr>
          <a:xfrm>
            <a:off x="1814683" y="3407474"/>
            <a:ext cx="1903319" cy="2243175"/>
            <a:chOff x="2419576" y="3400298"/>
            <a:chExt cx="2537759" cy="2990900"/>
          </a:xfrm>
        </p:grpSpPr>
        <p:sp>
          <p:nvSpPr>
            <p:cNvPr id="8" name="Devices"/>
            <p:cNvSpPr/>
            <p:nvPr/>
          </p:nvSpPr>
          <p:spPr>
            <a:xfrm>
              <a:off x="3322695" y="3400298"/>
              <a:ext cx="731520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" name="People"/>
            <p:cNvSpPr/>
            <p:nvPr/>
          </p:nvSpPr>
          <p:spPr>
            <a:xfrm>
              <a:off x="3345555" y="3423158"/>
              <a:ext cx="685800" cy="6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" name="2008"/>
            <p:cNvSpPr txBox="1"/>
            <p:nvPr/>
          </p:nvSpPr>
          <p:spPr>
            <a:xfrm>
              <a:off x="2419576" y="6052643"/>
              <a:ext cx="253775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2008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V="1">
              <a:off x="3688455" y="3766058"/>
              <a:ext cx="0" cy="1451610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sysDash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506304" y="5362645"/>
              <a:ext cx="236432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err="1">
                  <a:latin typeface="Segoe Light" panose="020B0302040504020203" pitchFamily="34" charset="0"/>
                </a:rPr>
                <a:t>Mais</a:t>
              </a:r>
              <a:r>
                <a:rPr lang="en-US" sz="1050" dirty="0">
                  <a:latin typeface="Segoe Light" panose="020B0302040504020203" pitchFamily="34" charset="0"/>
                </a:rPr>
                <a:t> </a:t>
              </a:r>
              <a:r>
                <a:rPr lang="en-US" sz="1050" dirty="0" err="1">
                  <a:latin typeface="Segoe Light" panose="020B0302040504020203" pitchFamily="34" charset="0"/>
                </a:rPr>
                <a:t>dispositivos</a:t>
              </a:r>
              <a:r>
                <a:rPr lang="en-US" sz="1050" dirty="0">
                  <a:latin typeface="Segoe Light" panose="020B0302040504020203" pitchFamily="34" charset="0"/>
                </a:rPr>
                <a:t> </a:t>
              </a:r>
              <a:r>
                <a:rPr lang="en-US" sz="1050" dirty="0" err="1">
                  <a:latin typeface="Segoe Light" panose="020B0302040504020203" pitchFamily="34" charset="0"/>
                </a:rPr>
                <a:t>conectados</a:t>
              </a:r>
              <a:endParaRPr lang="en-US" sz="1050" dirty="0">
                <a:latin typeface="Segoe Light" panose="020B0302040504020203" pitchFamily="34" charset="0"/>
              </a:endParaRPr>
            </a:p>
            <a:p>
              <a:pPr algn="ctr"/>
              <a:r>
                <a:rPr lang="en-US" sz="1050" dirty="0">
                  <a:latin typeface="Segoe Light" panose="020B0302040504020203" pitchFamily="34" charset="0"/>
                </a:rPr>
                <a:t>Que </a:t>
              </a:r>
              <a:r>
                <a:rPr lang="en-US" sz="1050" dirty="0" err="1">
                  <a:latin typeface="Segoe Light" panose="020B0302040504020203" pitchFamily="34" charset="0"/>
                </a:rPr>
                <a:t>pessoas</a:t>
              </a:r>
              <a:endParaRPr lang="en-US" sz="1050" dirty="0">
                <a:latin typeface="Segoe Light" panose="020B03020405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00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dispositivos</a:t>
            </a:r>
            <a:r>
              <a:rPr lang="en-US" dirty="0"/>
              <a:t> &amp; </a:t>
            </a:r>
            <a:r>
              <a:rPr lang="en-US" dirty="0" err="1"/>
              <a:t>coisas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</a:t>
            </a:r>
            <a:r>
              <a:rPr lang="en-US" dirty="0" err="1"/>
              <a:t>legais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18609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quantificado</a:t>
            </a:r>
            <a:endParaRPr lang="en-US" dirty="0"/>
          </a:p>
        </p:txBody>
      </p:sp>
      <p:grpSp>
        <p:nvGrpSpPr>
          <p:cNvPr id="35" name="Withings"/>
          <p:cNvGrpSpPr/>
          <p:nvPr/>
        </p:nvGrpSpPr>
        <p:grpSpPr>
          <a:xfrm>
            <a:off x="4140042" y="4882347"/>
            <a:ext cx="2512219" cy="851330"/>
            <a:chOff x="5520055" y="5366796"/>
            <a:chExt cx="3349625" cy="1135106"/>
          </a:xfrm>
        </p:grpSpPr>
        <p:pic>
          <p:nvPicPr>
            <p:cNvPr id="22" name="Picture 21">
              <a:hlinkClick r:id="rId2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55" y="5366796"/>
              <a:ext cx="1699262" cy="1135106"/>
            </a:xfrm>
            <a:prstGeom prst="rect">
              <a:avLst/>
            </a:prstGeom>
          </p:spPr>
        </p:pic>
        <p:pic>
          <p:nvPicPr>
            <p:cNvPr id="23" name="Picture 22">
              <a:hlinkClick r:id="rId2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804" y="5669598"/>
              <a:ext cx="1454876" cy="432432"/>
            </a:xfrm>
            <a:prstGeom prst="rect">
              <a:avLst/>
            </a:prstGeom>
          </p:spPr>
        </p:pic>
      </p:grpSp>
      <p:grpSp>
        <p:nvGrpSpPr>
          <p:cNvPr id="119" name="Cube Sensors"/>
          <p:cNvGrpSpPr/>
          <p:nvPr/>
        </p:nvGrpSpPr>
        <p:grpSpPr>
          <a:xfrm>
            <a:off x="189491" y="1979772"/>
            <a:ext cx="5425594" cy="2902576"/>
            <a:chOff x="252654" y="1496695"/>
            <a:chExt cx="7234125" cy="3870101"/>
          </a:xfrm>
        </p:grpSpPr>
        <p:sp>
          <p:nvSpPr>
            <p:cNvPr id="118" name="Freeform 117"/>
            <p:cNvSpPr/>
            <p:nvPr/>
          </p:nvSpPr>
          <p:spPr>
            <a:xfrm>
              <a:off x="5082228" y="1496695"/>
              <a:ext cx="2404551" cy="3834304"/>
            </a:xfrm>
            <a:custGeom>
              <a:avLst/>
              <a:gdLst>
                <a:gd name="connsiteX0" fmla="*/ 983068 w 2404551"/>
                <a:gd name="connsiteY0" fmla="*/ 0 h 3834304"/>
                <a:gd name="connsiteX1" fmla="*/ 1297760 w 2404551"/>
                <a:gd name="connsiteY1" fmla="*/ 208591 h 3834304"/>
                <a:gd name="connsiteX2" fmla="*/ 1312034 w 2404551"/>
                <a:gd name="connsiteY2" fmla="*/ 254574 h 3834304"/>
                <a:gd name="connsiteX3" fmla="*/ 1365898 w 2404551"/>
                <a:gd name="connsiteY3" fmla="*/ 225337 h 3834304"/>
                <a:gd name="connsiteX4" fmla="*/ 1529301 w 2404551"/>
                <a:gd name="connsiteY4" fmla="*/ 192348 h 3834304"/>
                <a:gd name="connsiteX5" fmla="*/ 1949095 w 2404551"/>
                <a:gd name="connsiteY5" fmla="*/ 612142 h 3834304"/>
                <a:gd name="connsiteX6" fmla="*/ 1916106 w 2404551"/>
                <a:gd name="connsiteY6" fmla="*/ 775544 h 3834304"/>
                <a:gd name="connsiteX7" fmla="*/ 1893660 w 2404551"/>
                <a:gd name="connsiteY7" fmla="*/ 816897 h 3834304"/>
                <a:gd name="connsiteX8" fmla="*/ 1929586 w 2404551"/>
                <a:gd name="connsiteY8" fmla="*/ 846540 h 3834304"/>
                <a:gd name="connsiteX9" fmla="*/ 2104915 w 2404551"/>
                <a:gd name="connsiteY9" fmla="*/ 1269821 h 3834304"/>
                <a:gd name="connsiteX10" fmla="*/ 2057874 w 2404551"/>
                <a:gd name="connsiteY10" fmla="*/ 1502829 h 3834304"/>
                <a:gd name="connsiteX11" fmla="*/ 2025070 w 2404551"/>
                <a:gd name="connsiteY11" fmla="*/ 1563266 h 3834304"/>
                <a:gd name="connsiteX12" fmla="*/ 2064318 w 2404551"/>
                <a:gd name="connsiteY12" fmla="*/ 1595649 h 3834304"/>
                <a:gd name="connsiteX13" fmla="*/ 2163861 w 2404551"/>
                <a:gd name="connsiteY13" fmla="*/ 1835967 h 3834304"/>
                <a:gd name="connsiteX14" fmla="*/ 2137153 w 2404551"/>
                <a:gd name="connsiteY14" fmla="*/ 1968256 h 3834304"/>
                <a:gd name="connsiteX15" fmla="*/ 2122883 w 2404551"/>
                <a:gd name="connsiteY15" fmla="*/ 1994547 h 3834304"/>
                <a:gd name="connsiteX16" fmla="*/ 2168039 w 2404551"/>
                <a:gd name="connsiteY16" fmla="*/ 2019057 h 3834304"/>
                <a:gd name="connsiteX17" fmla="*/ 2404551 w 2404551"/>
                <a:gd name="connsiteY17" fmla="*/ 2463882 h 3834304"/>
                <a:gd name="connsiteX18" fmla="*/ 2076918 w 2404551"/>
                <a:gd name="connsiteY18" fmla="*/ 2958166 h 3834304"/>
                <a:gd name="connsiteX19" fmla="*/ 2033596 w 2404551"/>
                <a:gd name="connsiteY19" fmla="*/ 2971614 h 3834304"/>
                <a:gd name="connsiteX20" fmla="*/ 2031845 w 2404551"/>
                <a:gd name="connsiteY20" fmla="*/ 2988985 h 3834304"/>
                <a:gd name="connsiteX21" fmla="*/ 1690749 w 2404551"/>
                <a:gd name="connsiteY21" fmla="*/ 3384762 h 3834304"/>
                <a:gd name="connsiteX22" fmla="*/ 1671655 w 2404551"/>
                <a:gd name="connsiteY22" fmla="*/ 3389920 h 3834304"/>
                <a:gd name="connsiteX23" fmla="*/ 1670036 w 2404551"/>
                <a:gd name="connsiteY23" fmla="*/ 3405975 h 3834304"/>
                <a:gd name="connsiteX24" fmla="*/ 1144494 w 2404551"/>
                <a:gd name="connsiteY24" fmla="*/ 3834304 h 3834304"/>
                <a:gd name="connsiteX25" fmla="*/ 608053 w 2404551"/>
                <a:gd name="connsiteY25" fmla="*/ 3297863 h 3834304"/>
                <a:gd name="connsiteX26" fmla="*/ 614234 w 2404551"/>
                <a:gd name="connsiteY26" fmla="*/ 3216169 h 3834304"/>
                <a:gd name="connsiteX27" fmla="*/ 631568 w 2404551"/>
                <a:gd name="connsiteY27" fmla="*/ 3140959 h 3834304"/>
                <a:gd name="connsiteX28" fmla="*/ 619261 w 2404551"/>
                <a:gd name="connsiteY28" fmla="*/ 3139719 h 3834304"/>
                <a:gd name="connsiteX29" fmla="*/ 417651 w 2404551"/>
                <a:gd name="connsiteY29" fmla="*/ 3018214 h 3834304"/>
                <a:gd name="connsiteX30" fmla="*/ 401882 w 2404551"/>
                <a:gd name="connsiteY30" fmla="*/ 2995460 h 3834304"/>
                <a:gd name="connsiteX31" fmla="*/ 353632 w 2404551"/>
                <a:gd name="connsiteY31" fmla="*/ 3000323 h 3834304"/>
                <a:gd name="connsiteX32" fmla="*/ 0 w 2404551"/>
                <a:gd name="connsiteY32" fmla="*/ 2646691 h 3834304"/>
                <a:gd name="connsiteX33" fmla="*/ 282363 w 2404551"/>
                <a:gd name="connsiteY33" fmla="*/ 2300243 h 3834304"/>
                <a:gd name="connsiteX34" fmla="*/ 297380 w 2404551"/>
                <a:gd name="connsiteY34" fmla="*/ 2298729 h 3834304"/>
                <a:gd name="connsiteX35" fmla="*/ 290417 w 2404551"/>
                <a:gd name="connsiteY35" fmla="*/ 2285901 h 3834304"/>
                <a:gd name="connsiteX36" fmla="*/ 250536 w 2404551"/>
                <a:gd name="connsiteY36" fmla="*/ 2088366 h 3834304"/>
                <a:gd name="connsiteX37" fmla="*/ 290417 w 2404551"/>
                <a:gd name="connsiteY37" fmla="*/ 1890832 h 3834304"/>
                <a:gd name="connsiteX38" fmla="*/ 304810 w 2404551"/>
                <a:gd name="connsiteY38" fmla="*/ 1864314 h 3834304"/>
                <a:gd name="connsiteX39" fmla="*/ 232451 w 2404551"/>
                <a:gd name="connsiteY39" fmla="*/ 1825038 h 3834304"/>
                <a:gd name="connsiteX40" fmla="*/ 8707 w 2404551"/>
                <a:gd name="connsiteY40" fmla="*/ 1404227 h 3834304"/>
                <a:gd name="connsiteX41" fmla="*/ 157345 w 2404551"/>
                <a:gd name="connsiteY41" fmla="*/ 1045384 h 3834304"/>
                <a:gd name="connsiteX42" fmla="*/ 229532 w 2404551"/>
                <a:gd name="connsiteY42" fmla="*/ 985824 h 3834304"/>
                <a:gd name="connsiteX43" fmla="*/ 220397 w 2404551"/>
                <a:gd name="connsiteY43" fmla="*/ 978287 h 3834304"/>
                <a:gd name="connsiteX44" fmla="*/ 89543 w 2404551"/>
                <a:gd name="connsiteY44" fmla="*/ 662379 h 3834304"/>
                <a:gd name="connsiteX45" fmla="*/ 536306 w 2404551"/>
                <a:gd name="connsiteY45" fmla="*/ 215616 h 3834304"/>
                <a:gd name="connsiteX46" fmla="*/ 626344 w 2404551"/>
                <a:gd name="connsiteY46" fmla="*/ 224693 h 3834304"/>
                <a:gd name="connsiteX47" fmla="*/ 660123 w 2404551"/>
                <a:gd name="connsiteY47" fmla="*/ 235178 h 3834304"/>
                <a:gd name="connsiteX48" fmla="*/ 668376 w 2404551"/>
                <a:gd name="connsiteY48" fmla="*/ 208591 h 3834304"/>
                <a:gd name="connsiteX49" fmla="*/ 983068 w 2404551"/>
                <a:gd name="connsiteY49" fmla="*/ 0 h 383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404551" h="3834304">
                  <a:moveTo>
                    <a:pt x="983068" y="0"/>
                  </a:moveTo>
                  <a:cubicBezTo>
                    <a:pt x="1124535" y="0"/>
                    <a:pt x="1245913" y="86011"/>
                    <a:pt x="1297760" y="208591"/>
                  </a:cubicBezTo>
                  <a:lnTo>
                    <a:pt x="1312034" y="254574"/>
                  </a:lnTo>
                  <a:lnTo>
                    <a:pt x="1365898" y="225337"/>
                  </a:lnTo>
                  <a:cubicBezTo>
                    <a:pt x="1416122" y="204094"/>
                    <a:pt x="1471340" y="192348"/>
                    <a:pt x="1529301" y="192348"/>
                  </a:cubicBezTo>
                  <a:cubicBezTo>
                    <a:pt x="1761146" y="192348"/>
                    <a:pt x="1949095" y="380296"/>
                    <a:pt x="1949095" y="612142"/>
                  </a:cubicBezTo>
                  <a:cubicBezTo>
                    <a:pt x="1949095" y="670103"/>
                    <a:pt x="1937348" y="725321"/>
                    <a:pt x="1916106" y="775544"/>
                  </a:cubicBezTo>
                  <a:lnTo>
                    <a:pt x="1893660" y="816897"/>
                  </a:lnTo>
                  <a:lnTo>
                    <a:pt x="1929586" y="846540"/>
                  </a:lnTo>
                  <a:cubicBezTo>
                    <a:pt x="2037914" y="954866"/>
                    <a:pt x="2104915" y="1104519"/>
                    <a:pt x="2104915" y="1269821"/>
                  </a:cubicBezTo>
                  <a:cubicBezTo>
                    <a:pt x="2104915" y="1352473"/>
                    <a:pt x="2088165" y="1431212"/>
                    <a:pt x="2057874" y="1502829"/>
                  </a:cubicBezTo>
                  <a:lnTo>
                    <a:pt x="2025070" y="1563266"/>
                  </a:lnTo>
                  <a:lnTo>
                    <a:pt x="2064318" y="1595649"/>
                  </a:lnTo>
                  <a:cubicBezTo>
                    <a:pt x="2125821" y="1657152"/>
                    <a:pt x="2163861" y="1742117"/>
                    <a:pt x="2163861" y="1835967"/>
                  </a:cubicBezTo>
                  <a:cubicBezTo>
                    <a:pt x="2163861" y="1882892"/>
                    <a:pt x="2154351" y="1927596"/>
                    <a:pt x="2137153" y="1968256"/>
                  </a:cubicBezTo>
                  <a:lnTo>
                    <a:pt x="2122883" y="1994547"/>
                  </a:lnTo>
                  <a:lnTo>
                    <a:pt x="2168039" y="2019057"/>
                  </a:lnTo>
                  <a:cubicBezTo>
                    <a:pt x="2310734" y="2115459"/>
                    <a:pt x="2404551" y="2278715"/>
                    <a:pt x="2404551" y="2463882"/>
                  </a:cubicBezTo>
                  <a:cubicBezTo>
                    <a:pt x="2404551" y="2686082"/>
                    <a:pt x="2269454" y="2876730"/>
                    <a:pt x="2076918" y="2958166"/>
                  </a:cubicBezTo>
                  <a:lnTo>
                    <a:pt x="2033596" y="2971614"/>
                  </a:lnTo>
                  <a:lnTo>
                    <a:pt x="2031845" y="2988985"/>
                  </a:lnTo>
                  <a:cubicBezTo>
                    <a:pt x="1994329" y="3172319"/>
                    <a:pt x="1863289" y="3321587"/>
                    <a:pt x="1690749" y="3384762"/>
                  </a:cubicBezTo>
                  <a:lnTo>
                    <a:pt x="1671655" y="3389920"/>
                  </a:lnTo>
                  <a:lnTo>
                    <a:pt x="1670036" y="3405975"/>
                  </a:lnTo>
                  <a:cubicBezTo>
                    <a:pt x="1620015" y="3650422"/>
                    <a:pt x="1403728" y="3834304"/>
                    <a:pt x="1144494" y="3834304"/>
                  </a:cubicBezTo>
                  <a:cubicBezTo>
                    <a:pt x="848226" y="3834304"/>
                    <a:pt x="608053" y="3594131"/>
                    <a:pt x="608053" y="3297863"/>
                  </a:cubicBezTo>
                  <a:cubicBezTo>
                    <a:pt x="608053" y="3270088"/>
                    <a:pt x="610164" y="3242807"/>
                    <a:pt x="614234" y="3216169"/>
                  </a:cubicBezTo>
                  <a:lnTo>
                    <a:pt x="631568" y="3140959"/>
                  </a:lnTo>
                  <a:lnTo>
                    <a:pt x="619261" y="3139719"/>
                  </a:lnTo>
                  <a:cubicBezTo>
                    <a:pt x="538689" y="3123232"/>
                    <a:pt x="468098" y="3079343"/>
                    <a:pt x="417651" y="3018214"/>
                  </a:cubicBezTo>
                  <a:lnTo>
                    <a:pt x="401882" y="2995460"/>
                  </a:lnTo>
                  <a:lnTo>
                    <a:pt x="353632" y="3000323"/>
                  </a:lnTo>
                  <a:cubicBezTo>
                    <a:pt x="158326" y="3000323"/>
                    <a:pt x="0" y="2841997"/>
                    <a:pt x="0" y="2646691"/>
                  </a:cubicBezTo>
                  <a:cubicBezTo>
                    <a:pt x="0" y="2475798"/>
                    <a:pt x="121219" y="2333217"/>
                    <a:pt x="282363" y="2300243"/>
                  </a:cubicBezTo>
                  <a:lnTo>
                    <a:pt x="297380" y="2298729"/>
                  </a:lnTo>
                  <a:lnTo>
                    <a:pt x="290417" y="2285901"/>
                  </a:lnTo>
                  <a:cubicBezTo>
                    <a:pt x="264737" y="2225187"/>
                    <a:pt x="250536" y="2158434"/>
                    <a:pt x="250536" y="2088366"/>
                  </a:cubicBezTo>
                  <a:cubicBezTo>
                    <a:pt x="250536" y="2018297"/>
                    <a:pt x="264737" y="1951546"/>
                    <a:pt x="290417" y="1890832"/>
                  </a:cubicBezTo>
                  <a:lnTo>
                    <a:pt x="304810" y="1864314"/>
                  </a:lnTo>
                  <a:lnTo>
                    <a:pt x="232451" y="1825038"/>
                  </a:lnTo>
                  <a:cubicBezTo>
                    <a:pt x="97460" y="1733840"/>
                    <a:pt x="8707" y="1579398"/>
                    <a:pt x="8707" y="1404227"/>
                  </a:cubicBezTo>
                  <a:cubicBezTo>
                    <a:pt x="8707" y="1264090"/>
                    <a:pt x="65509" y="1137220"/>
                    <a:pt x="157345" y="1045384"/>
                  </a:cubicBezTo>
                  <a:lnTo>
                    <a:pt x="229532" y="985824"/>
                  </a:lnTo>
                  <a:lnTo>
                    <a:pt x="220397" y="978287"/>
                  </a:lnTo>
                  <a:cubicBezTo>
                    <a:pt x="139549" y="897439"/>
                    <a:pt x="89543" y="785749"/>
                    <a:pt x="89543" y="662379"/>
                  </a:cubicBezTo>
                  <a:cubicBezTo>
                    <a:pt x="89543" y="415639"/>
                    <a:pt x="289566" y="215616"/>
                    <a:pt x="536306" y="215616"/>
                  </a:cubicBezTo>
                  <a:cubicBezTo>
                    <a:pt x="567149" y="215616"/>
                    <a:pt x="597260" y="218741"/>
                    <a:pt x="626344" y="224693"/>
                  </a:cubicBezTo>
                  <a:lnTo>
                    <a:pt x="660123" y="235178"/>
                  </a:lnTo>
                  <a:lnTo>
                    <a:pt x="668376" y="208591"/>
                  </a:lnTo>
                  <a:cubicBezTo>
                    <a:pt x="720224" y="86011"/>
                    <a:pt x="841601" y="0"/>
                    <a:pt x="983068" y="0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94" name="Straight Connector 93"/>
            <p:cNvCxnSpPr/>
            <p:nvPr/>
          </p:nvCxnSpPr>
          <p:spPr>
            <a:xfrm flipH="1">
              <a:off x="2984500" y="4760807"/>
              <a:ext cx="2715768" cy="0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Cube Sensors"/>
            <p:cNvGrpSpPr/>
            <p:nvPr/>
          </p:nvGrpSpPr>
          <p:grpSpPr>
            <a:xfrm>
              <a:off x="252654" y="4228466"/>
              <a:ext cx="2649219" cy="1138330"/>
              <a:chOff x="252654" y="4228466"/>
              <a:chExt cx="2649219" cy="1138330"/>
            </a:xfrm>
          </p:grpSpPr>
          <p:pic>
            <p:nvPicPr>
              <p:cNvPr id="74" name="Picture 73">
                <a:hlinkClick r:id="rId5"/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3543" y="4228466"/>
                <a:ext cx="1138330" cy="1138330"/>
              </a:xfrm>
              <a:prstGeom prst="rect">
                <a:avLst/>
              </a:prstGeom>
            </p:spPr>
          </p:pic>
          <p:pic>
            <p:nvPicPr>
              <p:cNvPr id="98" name="Picture 97">
                <a:hlinkClick r:id="rId5"/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654" y="4511741"/>
                <a:ext cx="1716049" cy="498131"/>
              </a:xfrm>
              <a:prstGeom prst="rect">
                <a:avLst/>
              </a:prstGeom>
            </p:spPr>
          </p:pic>
        </p:grpSp>
      </p:grpSp>
      <p:sp>
        <p:nvSpPr>
          <p:cNvPr id="7" name="Person"/>
          <p:cNvSpPr>
            <a:spLocks/>
          </p:cNvSpPr>
          <p:nvPr/>
        </p:nvSpPr>
        <p:spPr bwMode="auto">
          <a:xfrm>
            <a:off x="4141725" y="2113837"/>
            <a:ext cx="1050829" cy="3046538"/>
          </a:xfrm>
          <a:custGeom>
            <a:avLst/>
            <a:gdLst>
              <a:gd name="T0" fmla="*/ 3003 w 5677"/>
              <a:gd name="T1" fmla="*/ 63 h 16171"/>
              <a:gd name="T2" fmla="*/ 3377 w 5677"/>
              <a:gd name="T3" fmla="*/ 451 h 16171"/>
              <a:gd name="T4" fmla="*/ 3476 w 5677"/>
              <a:gd name="T5" fmla="*/ 2173 h 16171"/>
              <a:gd name="T6" fmla="*/ 3899 w 5677"/>
              <a:gd name="T7" fmla="*/ 2596 h 16171"/>
              <a:gd name="T8" fmla="*/ 4979 w 5677"/>
              <a:gd name="T9" fmla="*/ 3111 h 16171"/>
              <a:gd name="T10" fmla="*/ 5508 w 5677"/>
              <a:gd name="T11" fmla="*/ 5150 h 16171"/>
              <a:gd name="T12" fmla="*/ 5550 w 5677"/>
              <a:gd name="T13" fmla="*/ 7620 h 16171"/>
              <a:gd name="T14" fmla="*/ 5374 w 5677"/>
              <a:gd name="T15" fmla="*/ 9348 h 16171"/>
              <a:gd name="T16" fmla="*/ 5071 w 5677"/>
              <a:gd name="T17" fmla="*/ 9567 h 16171"/>
              <a:gd name="T18" fmla="*/ 5042 w 5677"/>
              <a:gd name="T19" fmla="*/ 8805 h 16171"/>
              <a:gd name="T20" fmla="*/ 4922 w 5677"/>
              <a:gd name="T21" fmla="*/ 9059 h 16171"/>
              <a:gd name="T22" fmla="*/ 4915 w 5677"/>
              <a:gd name="T23" fmla="*/ 7634 h 16171"/>
              <a:gd name="T24" fmla="*/ 4690 w 5677"/>
              <a:gd name="T25" fmla="*/ 4953 h 16171"/>
              <a:gd name="T26" fmla="*/ 4450 w 5677"/>
              <a:gd name="T27" fmla="*/ 4572 h 16171"/>
              <a:gd name="T28" fmla="*/ 4316 w 5677"/>
              <a:gd name="T29" fmla="*/ 4995 h 16171"/>
              <a:gd name="T30" fmla="*/ 4069 w 5677"/>
              <a:gd name="T31" fmla="*/ 6731 h 16171"/>
              <a:gd name="T32" fmla="*/ 4337 w 5677"/>
              <a:gd name="T33" fmla="*/ 7888 h 16171"/>
              <a:gd name="T34" fmla="*/ 4520 w 5677"/>
              <a:gd name="T35" fmla="*/ 9913 h 16171"/>
              <a:gd name="T36" fmla="*/ 4534 w 5677"/>
              <a:gd name="T37" fmla="*/ 11006 h 16171"/>
              <a:gd name="T38" fmla="*/ 4760 w 5677"/>
              <a:gd name="T39" fmla="*/ 14111 h 16171"/>
              <a:gd name="T40" fmla="*/ 5381 w 5677"/>
              <a:gd name="T41" fmla="*/ 15748 h 16171"/>
              <a:gd name="T42" fmla="*/ 5677 w 5677"/>
              <a:gd name="T43" fmla="*/ 16072 h 16171"/>
              <a:gd name="T44" fmla="*/ 4802 w 5677"/>
              <a:gd name="T45" fmla="*/ 16100 h 16171"/>
              <a:gd name="T46" fmla="*/ 4280 w 5677"/>
              <a:gd name="T47" fmla="*/ 15211 h 16171"/>
              <a:gd name="T48" fmla="*/ 3913 w 5677"/>
              <a:gd name="T49" fmla="*/ 13772 h 16171"/>
              <a:gd name="T50" fmla="*/ 3772 w 5677"/>
              <a:gd name="T51" fmla="*/ 12812 h 16171"/>
              <a:gd name="T52" fmla="*/ 3264 w 5677"/>
              <a:gd name="T53" fmla="*/ 10555 h 16171"/>
              <a:gd name="T54" fmla="*/ 2968 w 5677"/>
              <a:gd name="T55" fmla="*/ 9609 h 16171"/>
              <a:gd name="T56" fmla="*/ 2714 w 5677"/>
              <a:gd name="T57" fmla="*/ 10470 h 16171"/>
              <a:gd name="T58" fmla="*/ 2573 w 5677"/>
              <a:gd name="T59" fmla="*/ 12361 h 16171"/>
              <a:gd name="T60" fmla="*/ 2665 w 5677"/>
              <a:gd name="T61" fmla="*/ 13264 h 16171"/>
              <a:gd name="T62" fmla="*/ 2460 w 5677"/>
              <a:gd name="T63" fmla="*/ 14040 h 16171"/>
              <a:gd name="T64" fmla="*/ 2446 w 5677"/>
              <a:gd name="T65" fmla="*/ 15183 h 16171"/>
              <a:gd name="T66" fmla="*/ 2178 w 5677"/>
              <a:gd name="T67" fmla="*/ 16171 h 16171"/>
              <a:gd name="T68" fmla="*/ 1105 w 5677"/>
              <a:gd name="T69" fmla="*/ 16143 h 16171"/>
              <a:gd name="T70" fmla="*/ 1606 w 5677"/>
              <a:gd name="T71" fmla="*/ 15430 h 16171"/>
              <a:gd name="T72" fmla="*/ 1783 w 5677"/>
              <a:gd name="T73" fmla="*/ 14859 h 16171"/>
              <a:gd name="T74" fmla="*/ 1515 w 5677"/>
              <a:gd name="T75" fmla="*/ 12446 h 16171"/>
              <a:gd name="T76" fmla="*/ 1190 w 5677"/>
              <a:gd name="T77" fmla="*/ 9807 h 16171"/>
              <a:gd name="T78" fmla="*/ 1550 w 5677"/>
              <a:gd name="T79" fmla="*/ 6879 h 16171"/>
              <a:gd name="T80" fmla="*/ 1585 w 5677"/>
              <a:gd name="T81" fmla="*/ 5630 h 16171"/>
              <a:gd name="T82" fmla="*/ 1239 w 5677"/>
              <a:gd name="T83" fmla="*/ 4430 h 16171"/>
              <a:gd name="T84" fmla="*/ 985 w 5677"/>
              <a:gd name="T85" fmla="*/ 5715 h 16171"/>
              <a:gd name="T86" fmla="*/ 922 w 5677"/>
              <a:gd name="T87" fmla="*/ 6505 h 16171"/>
              <a:gd name="T88" fmla="*/ 922 w 5677"/>
              <a:gd name="T89" fmla="*/ 8678 h 16171"/>
              <a:gd name="T90" fmla="*/ 788 w 5677"/>
              <a:gd name="T91" fmla="*/ 9419 h 16171"/>
              <a:gd name="T92" fmla="*/ 654 w 5677"/>
              <a:gd name="T93" fmla="*/ 8988 h 16171"/>
              <a:gd name="T94" fmla="*/ 562 w 5677"/>
              <a:gd name="T95" fmla="*/ 9588 h 16171"/>
              <a:gd name="T96" fmla="*/ 153 w 5677"/>
              <a:gd name="T97" fmla="*/ 9038 h 16171"/>
              <a:gd name="T98" fmla="*/ 19 w 5677"/>
              <a:gd name="T99" fmla="*/ 6787 h 16171"/>
              <a:gd name="T100" fmla="*/ 216 w 5677"/>
              <a:gd name="T101" fmla="*/ 4699 h 16171"/>
              <a:gd name="T102" fmla="*/ 484 w 5677"/>
              <a:gd name="T103" fmla="*/ 3104 h 16171"/>
              <a:gd name="T104" fmla="*/ 1105 w 5677"/>
              <a:gd name="T105" fmla="*/ 2822 h 16171"/>
              <a:gd name="T106" fmla="*/ 2220 w 5677"/>
              <a:gd name="T107" fmla="*/ 2483 h 16171"/>
              <a:gd name="T108" fmla="*/ 2319 w 5677"/>
              <a:gd name="T109" fmla="*/ 1919 h 16171"/>
              <a:gd name="T110" fmla="*/ 1924 w 5677"/>
              <a:gd name="T111" fmla="*/ 1834 h 16171"/>
              <a:gd name="T112" fmla="*/ 1846 w 5677"/>
              <a:gd name="T113" fmla="*/ 1375 h 16171"/>
              <a:gd name="T114" fmla="*/ 1910 w 5677"/>
              <a:gd name="T115" fmla="*/ 395 h 16171"/>
              <a:gd name="T116" fmla="*/ 2721 w 5677"/>
              <a:gd name="T117" fmla="*/ 35 h 16171"/>
              <a:gd name="connsiteX0" fmla="*/ 4777 w 9984"/>
              <a:gd name="connsiteY0" fmla="*/ 22 h 10000"/>
              <a:gd name="connsiteX1" fmla="*/ 5187 w 9984"/>
              <a:gd name="connsiteY1" fmla="*/ 0 h 10000"/>
              <a:gd name="connsiteX2" fmla="*/ 5274 w 9984"/>
              <a:gd name="connsiteY2" fmla="*/ 39 h 10000"/>
              <a:gd name="connsiteX3" fmla="*/ 5573 w 9984"/>
              <a:gd name="connsiteY3" fmla="*/ 135 h 10000"/>
              <a:gd name="connsiteX4" fmla="*/ 5859 w 9984"/>
              <a:gd name="connsiteY4" fmla="*/ 236 h 10000"/>
              <a:gd name="connsiteX5" fmla="*/ 5933 w 9984"/>
              <a:gd name="connsiteY5" fmla="*/ 279 h 10000"/>
              <a:gd name="connsiteX6" fmla="*/ 5957 w 9984"/>
              <a:gd name="connsiteY6" fmla="*/ 314 h 10000"/>
              <a:gd name="connsiteX7" fmla="*/ 5982 w 9984"/>
              <a:gd name="connsiteY7" fmla="*/ 767 h 10000"/>
              <a:gd name="connsiteX8" fmla="*/ 6107 w 9984"/>
              <a:gd name="connsiteY8" fmla="*/ 1344 h 10000"/>
              <a:gd name="connsiteX9" fmla="*/ 6232 w 9984"/>
              <a:gd name="connsiteY9" fmla="*/ 1501 h 10000"/>
              <a:gd name="connsiteX10" fmla="*/ 6468 w 9984"/>
              <a:gd name="connsiteY10" fmla="*/ 1548 h 10000"/>
              <a:gd name="connsiteX11" fmla="*/ 6852 w 9984"/>
              <a:gd name="connsiteY11" fmla="*/ 1605 h 10000"/>
              <a:gd name="connsiteX12" fmla="*/ 7523 w 9984"/>
              <a:gd name="connsiteY12" fmla="*/ 1680 h 10000"/>
              <a:gd name="connsiteX13" fmla="*/ 8096 w 9984"/>
              <a:gd name="connsiteY13" fmla="*/ 1767 h 10000"/>
              <a:gd name="connsiteX14" fmla="*/ 8754 w 9984"/>
              <a:gd name="connsiteY14" fmla="*/ 1924 h 10000"/>
              <a:gd name="connsiteX15" fmla="*/ 9364 w 9984"/>
              <a:gd name="connsiteY15" fmla="*/ 2059 h 10000"/>
              <a:gd name="connsiteX16" fmla="*/ 9463 w 9984"/>
              <a:gd name="connsiteY16" fmla="*/ 2304 h 10000"/>
              <a:gd name="connsiteX17" fmla="*/ 9686 w 9984"/>
              <a:gd name="connsiteY17" fmla="*/ 3185 h 10000"/>
              <a:gd name="connsiteX18" fmla="*/ 9861 w 9984"/>
              <a:gd name="connsiteY18" fmla="*/ 3909 h 10000"/>
              <a:gd name="connsiteX19" fmla="*/ 9910 w 9984"/>
              <a:gd name="connsiteY19" fmla="*/ 4206 h 10000"/>
              <a:gd name="connsiteX20" fmla="*/ 9760 w 9984"/>
              <a:gd name="connsiteY20" fmla="*/ 4712 h 10000"/>
              <a:gd name="connsiteX21" fmla="*/ 9711 w 9984"/>
              <a:gd name="connsiteY21" fmla="*/ 5271 h 10000"/>
              <a:gd name="connsiteX22" fmla="*/ 9711 w 9984"/>
              <a:gd name="connsiteY22" fmla="*/ 5628 h 10000"/>
              <a:gd name="connsiteX23" fmla="*/ 9450 w 9984"/>
              <a:gd name="connsiteY23" fmla="*/ 5781 h 10000"/>
              <a:gd name="connsiteX24" fmla="*/ 9202 w 9984"/>
              <a:gd name="connsiteY24" fmla="*/ 5842 h 10000"/>
              <a:gd name="connsiteX25" fmla="*/ 9015 w 9984"/>
              <a:gd name="connsiteY25" fmla="*/ 5881 h 10000"/>
              <a:gd name="connsiteX26" fmla="*/ 8917 w 9984"/>
              <a:gd name="connsiteY26" fmla="*/ 5916 h 10000"/>
              <a:gd name="connsiteX27" fmla="*/ 8941 w 9984"/>
              <a:gd name="connsiteY27" fmla="*/ 5698 h 10000"/>
              <a:gd name="connsiteX28" fmla="*/ 8966 w 9984"/>
              <a:gd name="connsiteY28" fmla="*/ 5480 h 10000"/>
              <a:gd name="connsiteX29" fmla="*/ 8865 w 9984"/>
              <a:gd name="connsiteY29" fmla="*/ 5445 h 10000"/>
              <a:gd name="connsiteX30" fmla="*/ 8779 w 9984"/>
              <a:gd name="connsiteY30" fmla="*/ 5523 h 10000"/>
              <a:gd name="connsiteX31" fmla="*/ 8791 w 9984"/>
              <a:gd name="connsiteY31" fmla="*/ 5637 h 10000"/>
              <a:gd name="connsiteX32" fmla="*/ 8654 w 9984"/>
              <a:gd name="connsiteY32" fmla="*/ 5602 h 10000"/>
              <a:gd name="connsiteX33" fmla="*/ 8443 w 9984"/>
              <a:gd name="connsiteY33" fmla="*/ 5410 h 10000"/>
              <a:gd name="connsiteX34" fmla="*/ 8494 w 9984"/>
              <a:gd name="connsiteY34" fmla="*/ 5061 h 10000"/>
              <a:gd name="connsiteX35" fmla="*/ 8642 w 9984"/>
              <a:gd name="connsiteY35" fmla="*/ 4721 h 10000"/>
              <a:gd name="connsiteX36" fmla="*/ 8592 w 9984"/>
              <a:gd name="connsiteY36" fmla="*/ 4101 h 10000"/>
              <a:gd name="connsiteX37" fmla="*/ 8443 w 9984"/>
              <a:gd name="connsiteY37" fmla="*/ 3543 h 10000"/>
              <a:gd name="connsiteX38" fmla="*/ 8245 w 9984"/>
              <a:gd name="connsiteY38" fmla="*/ 3063 h 10000"/>
              <a:gd name="connsiteX39" fmla="*/ 8034 w 9984"/>
              <a:gd name="connsiteY39" fmla="*/ 2652 h 10000"/>
              <a:gd name="connsiteX40" fmla="*/ 7946 w 9984"/>
              <a:gd name="connsiteY40" fmla="*/ 2635 h 10000"/>
              <a:gd name="connsiteX41" fmla="*/ 7823 w 9984"/>
              <a:gd name="connsiteY41" fmla="*/ 2827 h 10000"/>
              <a:gd name="connsiteX42" fmla="*/ 7648 w 9984"/>
              <a:gd name="connsiteY42" fmla="*/ 3019 h 10000"/>
              <a:gd name="connsiteX43" fmla="*/ 7599 w 9984"/>
              <a:gd name="connsiteY43" fmla="*/ 3019 h 10000"/>
              <a:gd name="connsiteX44" fmla="*/ 7587 w 9984"/>
              <a:gd name="connsiteY44" fmla="*/ 3089 h 10000"/>
              <a:gd name="connsiteX45" fmla="*/ 7351 w 9984"/>
              <a:gd name="connsiteY45" fmla="*/ 3438 h 10000"/>
              <a:gd name="connsiteX46" fmla="*/ 7139 w 9984"/>
              <a:gd name="connsiteY46" fmla="*/ 3940 h 10000"/>
              <a:gd name="connsiteX47" fmla="*/ 7152 w 9984"/>
              <a:gd name="connsiteY47" fmla="*/ 4162 h 10000"/>
              <a:gd name="connsiteX48" fmla="*/ 7262 w 9984"/>
              <a:gd name="connsiteY48" fmla="*/ 4210 h 10000"/>
              <a:gd name="connsiteX49" fmla="*/ 7425 w 9984"/>
              <a:gd name="connsiteY49" fmla="*/ 4380 h 10000"/>
              <a:gd name="connsiteX50" fmla="*/ 7624 w 9984"/>
              <a:gd name="connsiteY50" fmla="*/ 4878 h 10000"/>
              <a:gd name="connsiteX51" fmla="*/ 7872 w 9984"/>
              <a:gd name="connsiteY51" fmla="*/ 5462 h 10000"/>
              <a:gd name="connsiteX52" fmla="*/ 7983 w 9984"/>
              <a:gd name="connsiteY52" fmla="*/ 5903 h 10000"/>
              <a:gd name="connsiteX53" fmla="*/ 7946 w 9984"/>
              <a:gd name="connsiteY53" fmla="*/ 6130 h 10000"/>
              <a:gd name="connsiteX54" fmla="*/ 7897 w 9984"/>
              <a:gd name="connsiteY54" fmla="*/ 6126 h 10000"/>
              <a:gd name="connsiteX55" fmla="*/ 7971 w 9984"/>
              <a:gd name="connsiteY55" fmla="*/ 6806 h 10000"/>
              <a:gd name="connsiteX56" fmla="*/ 8133 w 9984"/>
              <a:gd name="connsiteY56" fmla="*/ 7858 h 10000"/>
              <a:gd name="connsiteX57" fmla="*/ 8356 w 9984"/>
              <a:gd name="connsiteY57" fmla="*/ 8294 h 10000"/>
              <a:gd name="connsiteX58" fmla="*/ 8369 w 9984"/>
              <a:gd name="connsiteY58" fmla="*/ 8726 h 10000"/>
              <a:gd name="connsiteX59" fmla="*/ 8369 w 9984"/>
              <a:gd name="connsiteY59" fmla="*/ 9145 h 10000"/>
              <a:gd name="connsiteX60" fmla="*/ 8828 w 9984"/>
              <a:gd name="connsiteY60" fmla="*/ 9411 h 10000"/>
              <a:gd name="connsiteX61" fmla="*/ 9463 w 9984"/>
              <a:gd name="connsiteY61" fmla="*/ 9738 h 10000"/>
              <a:gd name="connsiteX62" fmla="*/ 9773 w 9984"/>
              <a:gd name="connsiteY62" fmla="*/ 9847 h 10000"/>
              <a:gd name="connsiteX63" fmla="*/ 9947 w 9984"/>
              <a:gd name="connsiteY63" fmla="*/ 9917 h 10000"/>
              <a:gd name="connsiteX64" fmla="*/ 9984 w 9984"/>
              <a:gd name="connsiteY64" fmla="*/ 9939 h 10000"/>
              <a:gd name="connsiteX65" fmla="*/ 9861 w 9984"/>
              <a:gd name="connsiteY65" fmla="*/ 9947 h 10000"/>
              <a:gd name="connsiteX66" fmla="*/ 9089 w 9984"/>
              <a:gd name="connsiteY66" fmla="*/ 9956 h 10000"/>
              <a:gd name="connsiteX67" fmla="*/ 8443 w 9984"/>
              <a:gd name="connsiteY67" fmla="*/ 9956 h 10000"/>
              <a:gd name="connsiteX68" fmla="*/ 8233 w 9984"/>
              <a:gd name="connsiteY68" fmla="*/ 9847 h 10000"/>
              <a:gd name="connsiteX69" fmla="*/ 7823 w 9984"/>
              <a:gd name="connsiteY69" fmla="*/ 9607 h 10000"/>
              <a:gd name="connsiteX70" fmla="*/ 7523 w 9984"/>
              <a:gd name="connsiteY70" fmla="*/ 9406 h 10000"/>
              <a:gd name="connsiteX71" fmla="*/ 7324 w 9984"/>
              <a:gd name="connsiteY71" fmla="*/ 9101 h 10000"/>
              <a:gd name="connsiteX72" fmla="*/ 7100 w 9984"/>
              <a:gd name="connsiteY72" fmla="*/ 8726 h 10000"/>
              <a:gd name="connsiteX73" fmla="*/ 6877 w 9984"/>
              <a:gd name="connsiteY73" fmla="*/ 8516 h 10000"/>
              <a:gd name="connsiteX74" fmla="*/ 6679 w 9984"/>
              <a:gd name="connsiteY74" fmla="*/ 8272 h 10000"/>
              <a:gd name="connsiteX75" fmla="*/ 6604 w 9984"/>
              <a:gd name="connsiteY75" fmla="*/ 8011 h 10000"/>
              <a:gd name="connsiteX76" fmla="*/ 6628 w 9984"/>
              <a:gd name="connsiteY76" fmla="*/ 7923 h 10000"/>
              <a:gd name="connsiteX77" fmla="*/ 6456 w 9984"/>
              <a:gd name="connsiteY77" fmla="*/ 7757 h 10000"/>
              <a:gd name="connsiteX78" fmla="*/ 6033 w 9984"/>
              <a:gd name="connsiteY78" fmla="*/ 7103 h 10000"/>
              <a:gd name="connsiteX79" fmla="*/ 5734 w 9984"/>
              <a:gd name="connsiteY79" fmla="*/ 6527 h 10000"/>
              <a:gd name="connsiteX80" fmla="*/ 5610 w 9984"/>
              <a:gd name="connsiteY80" fmla="*/ 6300 h 10000"/>
              <a:gd name="connsiteX81" fmla="*/ 5411 w 9984"/>
              <a:gd name="connsiteY81" fmla="*/ 6099 h 10000"/>
              <a:gd name="connsiteX82" fmla="*/ 5212 w 9984"/>
              <a:gd name="connsiteY82" fmla="*/ 5942 h 10000"/>
              <a:gd name="connsiteX83" fmla="*/ 5138 w 9984"/>
              <a:gd name="connsiteY83" fmla="*/ 5846 h 10000"/>
              <a:gd name="connsiteX84" fmla="*/ 5013 w 9984"/>
              <a:gd name="connsiteY84" fmla="*/ 6029 h 10000"/>
              <a:gd name="connsiteX85" fmla="*/ 4765 w 9984"/>
              <a:gd name="connsiteY85" fmla="*/ 6475 h 10000"/>
              <a:gd name="connsiteX86" fmla="*/ 4654 w 9984"/>
              <a:gd name="connsiteY86" fmla="*/ 7107 h 10000"/>
              <a:gd name="connsiteX87" fmla="*/ 4627 w 9984"/>
              <a:gd name="connsiteY87" fmla="*/ 7526 h 10000"/>
              <a:gd name="connsiteX88" fmla="*/ 4516 w 9984"/>
              <a:gd name="connsiteY88" fmla="*/ 7644 h 10000"/>
              <a:gd name="connsiteX89" fmla="*/ 4516 w 9984"/>
              <a:gd name="connsiteY89" fmla="*/ 7923 h 10000"/>
              <a:gd name="connsiteX90" fmla="*/ 4615 w 9984"/>
              <a:gd name="connsiteY90" fmla="*/ 8150 h 10000"/>
              <a:gd name="connsiteX91" fmla="*/ 4678 w 9984"/>
              <a:gd name="connsiteY91" fmla="*/ 8202 h 10000"/>
              <a:gd name="connsiteX92" fmla="*/ 4627 w 9984"/>
              <a:gd name="connsiteY92" fmla="*/ 8394 h 10000"/>
              <a:gd name="connsiteX93" fmla="*/ 4430 w 9984"/>
              <a:gd name="connsiteY93" fmla="*/ 8617 h 10000"/>
              <a:gd name="connsiteX94" fmla="*/ 4317 w 9984"/>
              <a:gd name="connsiteY94" fmla="*/ 8682 h 10000"/>
              <a:gd name="connsiteX95" fmla="*/ 4367 w 9984"/>
              <a:gd name="connsiteY95" fmla="*/ 8687 h 10000"/>
              <a:gd name="connsiteX96" fmla="*/ 4404 w 9984"/>
              <a:gd name="connsiteY96" fmla="*/ 8944 h 10000"/>
              <a:gd name="connsiteX97" fmla="*/ 4293 w 9984"/>
              <a:gd name="connsiteY97" fmla="*/ 9389 h 10000"/>
              <a:gd name="connsiteX98" fmla="*/ 4094 w 9984"/>
              <a:gd name="connsiteY98" fmla="*/ 9642 h 10000"/>
              <a:gd name="connsiteX99" fmla="*/ 3907 w 9984"/>
              <a:gd name="connsiteY99" fmla="*/ 9852 h 10000"/>
              <a:gd name="connsiteX100" fmla="*/ 3821 w 9984"/>
              <a:gd name="connsiteY100" fmla="*/ 10000 h 10000"/>
              <a:gd name="connsiteX101" fmla="*/ 3771 w 9984"/>
              <a:gd name="connsiteY101" fmla="*/ 9996 h 10000"/>
              <a:gd name="connsiteX102" fmla="*/ 2825 w 9984"/>
              <a:gd name="connsiteY102" fmla="*/ 9987 h 10000"/>
              <a:gd name="connsiteX103" fmla="*/ 1930 w 9984"/>
              <a:gd name="connsiteY103" fmla="*/ 9983 h 10000"/>
              <a:gd name="connsiteX104" fmla="*/ 2043 w 9984"/>
              <a:gd name="connsiteY104" fmla="*/ 9904 h 10000"/>
              <a:gd name="connsiteX105" fmla="*/ 2329 w 9984"/>
              <a:gd name="connsiteY105" fmla="*/ 9764 h 10000"/>
              <a:gd name="connsiteX106" fmla="*/ 2813 w 9984"/>
              <a:gd name="connsiteY106" fmla="*/ 9542 h 10000"/>
              <a:gd name="connsiteX107" fmla="*/ 3162 w 9984"/>
              <a:gd name="connsiteY107" fmla="*/ 9350 h 10000"/>
              <a:gd name="connsiteX108" fmla="*/ 3199 w 9984"/>
              <a:gd name="connsiteY108" fmla="*/ 9319 h 10000"/>
              <a:gd name="connsiteX109" fmla="*/ 3125 w 9984"/>
              <a:gd name="connsiteY109" fmla="*/ 9189 h 10000"/>
              <a:gd name="connsiteX110" fmla="*/ 2850 w 9984"/>
              <a:gd name="connsiteY110" fmla="*/ 8787 h 10000"/>
              <a:gd name="connsiteX111" fmla="*/ 2602 w 9984"/>
              <a:gd name="connsiteY111" fmla="*/ 8281 h 10000"/>
              <a:gd name="connsiteX112" fmla="*/ 2653 w 9984"/>
              <a:gd name="connsiteY112" fmla="*/ 7696 h 10000"/>
              <a:gd name="connsiteX113" fmla="*/ 2577 w 9984"/>
              <a:gd name="connsiteY113" fmla="*/ 6980 h 10000"/>
              <a:gd name="connsiteX114" fmla="*/ 2279 w 9984"/>
              <a:gd name="connsiteY114" fmla="*/ 6413 h 10000"/>
              <a:gd name="connsiteX115" fmla="*/ 2080 w 9984"/>
              <a:gd name="connsiteY115" fmla="*/ 6065 h 10000"/>
              <a:gd name="connsiteX116" fmla="*/ 2080 w 9984"/>
              <a:gd name="connsiteY116" fmla="*/ 5445 h 10000"/>
              <a:gd name="connsiteX117" fmla="*/ 2378 w 9984"/>
              <a:gd name="connsiteY117" fmla="*/ 4721 h 10000"/>
              <a:gd name="connsiteX118" fmla="*/ 2714 w 9984"/>
              <a:gd name="connsiteY118" fmla="*/ 4254 h 10000"/>
              <a:gd name="connsiteX119" fmla="*/ 2889 w 9984"/>
              <a:gd name="connsiteY119" fmla="*/ 3992 h 10000"/>
              <a:gd name="connsiteX120" fmla="*/ 2975 w 9984"/>
              <a:gd name="connsiteY120" fmla="*/ 3874 h 10000"/>
              <a:gd name="connsiteX121" fmla="*/ 2776 w 9984"/>
              <a:gd name="connsiteY121" fmla="*/ 3482 h 10000"/>
              <a:gd name="connsiteX122" fmla="*/ 2390 w 9984"/>
              <a:gd name="connsiteY122" fmla="*/ 2940 h 10000"/>
              <a:gd name="connsiteX123" fmla="*/ 2230 w 9984"/>
              <a:gd name="connsiteY123" fmla="*/ 2722 h 10000"/>
              <a:gd name="connsiteX124" fmla="*/ 2166 w 9984"/>
              <a:gd name="connsiteY124" fmla="*/ 2739 h 10000"/>
              <a:gd name="connsiteX125" fmla="*/ 2056 w 9984"/>
              <a:gd name="connsiteY125" fmla="*/ 2818 h 10000"/>
              <a:gd name="connsiteX126" fmla="*/ 1930 w 9984"/>
              <a:gd name="connsiteY126" fmla="*/ 3150 h 10000"/>
              <a:gd name="connsiteX127" fmla="*/ 1719 w 9984"/>
              <a:gd name="connsiteY127" fmla="*/ 3534 h 10000"/>
              <a:gd name="connsiteX128" fmla="*/ 1583 w 9984"/>
              <a:gd name="connsiteY128" fmla="*/ 3647 h 10000"/>
              <a:gd name="connsiteX129" fmla="*/ 1596 w 9984"/>
              <a:gd name="connsiteY129" fmla="*/ 3665 h 10000"/>
              <a:gd name="connsiteX130" fmla="*/ 1608 w 9984"/>
              <a:gd name="connsiteY130" fmla="*/ 4023 h 10000"/>
              <a:gd name="connsiteX131" fmla="*/ 1508 w 9984"/>
              <a:gd name="connsiteY131" fmla="*/ 4485 h 10000"/>
              <a:gd name="connsiteX132" fmla="*/ 1483 w 9984"/>
              <a:gd name="connsiteY132" fmla="*/ 4904 h 10000"/>
              <a:gd name="connsiteX133" fmla="*/ 1608 w 9984"/>
              <a:gd name="connsiteY133" fmla="*/ 5366 h 10000"/>
              <a:gd name="connsiteX134" fmla="*/ 1546 w 9984"/>
              <a:gd name="connsiteY134" fmla="*/ 5694 h 10000"/>
              <a:gd name="connsiteX135" fmla="*/ 1434 w 9984"/>
              <a:gd name="connsiteY135" fmla="*/ 5855 h 10000"/>
              <a:gd name="connsiteX136" fmla="*/ 1372 w 9984"/>
              <a:gd name="connsiteY136" fmla="*/ 5825 h 10000"/>
              <a:gd name="connsiteX137" fmla="*/ 1298 w 9984"/>
              <a:gd name="connsiteY137" fmla="*/ 5672 h 10000"/>
              <a:gd name="connsiteX138" fmla="*/ 1210 w 9984"/>
              <a:gd name="connsiteY138" fmla="*/ 5554 h 10000"/>
              <a:gd name="connsiteX139" fmla="*/ 1136 w 9984"/>
              <a:gd name="connsiteY139" fmla="*/ 5558 h 10000"/>
              <a:gd name="connsiteX140" fmla="*/ 1124 w 9984"/>
              <a:gd name="connsiteY140" fmla="*/ 5562 h 10000"/>
              <a:gd name="connsiteX141" fmla="*/ 1173 w 9984"/>
              <a:gd name="connsiteY141" fmla="*/ 5763 h 10000"/>
              <a:gd name="connsiteX142" fmla="*/ 974 w 9984"/>
              <a:gd name="connsiteY142" fmla="*/ 5929 h 10000"/>
              <a:gd name="connsiteX143" fmla="*/ 551 w 9984"/>
              <a:gd name="connsiteY143" fmla="*/ 5807 h 10000"/>
              <a:gd name="connsiteX144" fmla="*/ 315 w 9984"/>
              <a:gd name="connsiteY144" fmla="*/ 5655 h 10000"/>
              <a:gd name="connsiteX145" fmla="*/ 254 w 9984"/>
              <a:gd name="connsiteY145" fmla="*/ 5589 h 10000"/>
              <a:gd name="connsiteX146" fmla="*/ 290 w 9984"/>
              <a:gd name="connsiteY146" fmla="*/ 5113 h 10000"/>
              <a:gd name="connsiteX147" fmla="*/ 192 w 9984"/>
              <a:gd name="connsiteY147" fmla="*/ 4503 h 10000"/>
              <a:gd name="connsiteX148" fmla="*/ 17 w 9984"/>
              <a:gd name="connsiteY148" fmla="*/ 4197 h 10000"/>
              <a:gd name="connsiteX149" fmla="*/ 67 w 9984"/>
              <a:gd name="connsiteY149" fmla="*/ 3866 h 10000"/>
              <a:gd name="connsiteX150" fmla="*/ 241 w 9984"/>
              <a:gd name="connsiteY150" fmla="*/ 3359 h 10000"/>
              <a:gd name="connsiteX151" fmla="*/ 364 w 9984"/>
              <a:gd name="connsiteY151" fmla="*/ 2906 h 10000"/>
              <a:gd name="connsiteX152" fmla="*/ 490 w 9984"/>
              <a:gd name="connsiteY152" fmla="*/ 2443 h 10000"/>
              <a:gd name="connsiteX153" fmla="*/ 701 w 9984"/>
              <a:gd name="connsiteY153" fmla="*/ 2007 h 10000"/>
              <a:gd name="connsiteX154" fmla="*/ 837 w 9984"/>
              <a:gd name="connsiteY154" fmla="*/ 1919 h 10000"/>
              <a:gd name="connsiteX155" fmla="*/ 937 w 9984"/>
              <a:gd name="connsiteY155" fmla="*/ 1898 h 10000"/>
              <a:gd name="connsiteX156" fmla="*/ 1235 w 9984"/>
              <a:gd name="connsiteY156" fmla="*/ 1841 h 10000"/>
              <a:gd name="connsiteX157" fmla="*/ 1930 w 9984"/>
              <a:gd name="connsiteY157" fmla="*/ 1745 h 10000"/>
              <a:gd name="connsiteX158" fmla="*/ 2975 w 9984"/>
              <a:gd name="connsiteY158" fmla="*/ 1631 h 10000"/>
              <a:gd name="connsiteX159" fmla="*/ 3708 w 9984"/>
              <a:gd name="connsiteY159" fmla="*/ 1557 h 10000"/>
              <a:gd name="connsiteX160" fmla="*/ 3895 w 9984"/>
              <a:gd name="connsiteY160" fmla="*/ 1535 h 10000"/>
              <a:gd name="connsiteX161" fmla="*/ 3919 w 9984"/>
              <a:gd name="connsiteY161" fmla="*/ 1518 h 10000"/>
              <a:gd name="connsiteX162" fmla="*/ 4007 w 9984"/>
              <a:gd name="connsiteY162" fmla="*/ 1344 h 10000"/>
              <a:gd name="connsiteX163" fmla="*/ 4069 w 9984"/>
              <a:gd name="connsiteY163" fmla="*/ 1187 h 10000"/>
              <a:gd name="connsiteX164" fmla="*/ 3745 w 9984"/>
              <a:gd name="connsiteY164" fmla="*/ 1169 h 10000"/>
              <a:gd name="connsiteX165" fmla="*/ 3422 w 9984"/>
              <a:gd name="connsiteY165" fmla="*/ 1151 h 10000"/>
              <a:gd name="connsiteX166" fmla="*/ 3373 w 9984"/>
              <a:gd name="connsiteY166" fmla="*/ 1134 h 10000"/>
              <a:gd name="connsiteX167" fmla="*/ 3348 w 9984"/>
              <a:gd name="connsiteY167" fmla="*/ 999 h 10000"/>
              <a:gd name="connsiteX168" fmla="*/ 3373 w 9984"/>
              <a:gd name="connsiteY168" fmla="*/ 881 h 10000"/>
              <a:gd name="connsiteX169" fmla="*/ 3236 w 9984"/>
              <a:gd name="connsiteY169" fmla="*/ 850 h 10000"/>
              <a:gd name="connsiteX170" fmla="*/ 3125 w 9984"/>
              <a:gd name="connsiteY170" fmla="*/ 785 h 10000"/>
              <a:gd name="connsiteX171" fmla="*/ 3248 w 9984"/>
              <a:gd name="connsiteY171" fmla="*/ 497 h 10000"/>
              <a:gd name="connsiteX172" fmla="*/ 3348 w 9984"/>
              <a:gd name="connsiteY172" fmla="*/ 244 h 10000"/>
              <a:gd name="connsiteX173" fmla="*/ 3658 w 9984"/>
              <a:gd name="connsiteY173" fmla="*/ 161 h 10000"/>
              <a:gd name="connsiteX174" fmla="*/ 4168 w 9984"/>
              <a:gd name="connsiteY174" fmla="*/ 61 h 10000"/>
              <a:gd name="connsiteX175" fmla="*/ 4777 w 9984"/>
              <a:gd name="connsiteY175" fmla="*/ 22 h 10000"/>
              <a:gd name="connsiteX0" fmla="*/ 4785 w 10000"/>
              <a:gd name="connsiteY0" fmla="*/ 22 h 10000"/>
              <a:gd name="connsiteX1" fmla="*/ 5195 w 10000"/>
              <a:gd name="connsiteY1" fmla="*/ 0 h 10000"/>
              <a:gd name="connsiteX2" fmla="*/ 5282 w 10000"/>
              <a:gd name="connsiteY2" fmla="*/ 39 h 10000"/>
              <a:gd name="connsiteX3" fmla="*/ 5582 w 10000"/>
              <a:gd name="connsiteY3" fmla="*/ 135 h 10000"/>
              <a:gd name="connsiteX4" fmla="*/ 5868 w 10000"/>
              <a:gd name="connsiteY4" fmla="*/ 236 h 10000"/>
              <a:gd name="connsiteX5" fmla="*/ 5943 w 10000"/>
              <a:gd name="connsiteY5" fmla="*/ 279 h 10000"/>
              <a:gd name="connsiteX6" fmla="*/ 5967 w 10000"/>
              <a:gd name="connsiteY6" fmla="*/ 314 h 10000"/>
              <a:gd name="connsiteX7" fmla="*/ 5992 w 10000"/>
              <a:gd name="connsiteY7" fmla="*/ 767 h 10000"/>
              <a:gd name="connsiteX8" fmla="*/ 6117 w 10000"/>
              <a:gd name="connsiteY8" fmla="*/ 1344 h 10000"/>
              <a:gd name="connsiteX9" fmla="*/ 6242 w 10000"/>
              <a:gd name="connsiteY9" fmla="*/ 1501 h 10000"/>
              <a:gd name="connsiteX10" fmla="*/ 6478 w 10000"/>
              <a:gd name="connsiteY10" fmla="*/ 1548 h 10000"/>
              <a:gd name="connsiteX11" fmla="*/ 6863 w 10000"/>
              <a:gd name="connsiteY11" fmla="*/ 1605 h 10000"/>
              <a:gd name="connsiteX12" fmla="*/ 7535 w 10000"/>
              <a:gd name="connsiteY12" fmla="*/ 1680 h 10000"/>
              <a:gd name="connsiteX13" fmla="*/ 8109 w 10000"/>
              <a:gd name="connsiteY13" fmla="*/ 1767 h 10000"/>
              <a:gd name="connsiteX14" fmla="*/ 8768 w 10000"/>
              <a:gd name="connsiteY14" fmla="*/ 1924 h 10000"/>
              <a:gd name="connsiteX15" fmla="*/ 9379 w 10000"/>
              <a:gd name="connsiteY15" fmla="*/ 2059 h 10000"/>
              <a:gd name="connsiteX16" fmla="*/ 9478 w 10000"/>
              <a:gd name="connsiteY16" fmla="*/ 2304 h 10000"/>
              <a:gd name="connsiteX17" fmla="*/ 9702 w 10000"/>
              <a:gd name="connsiteY17" fmla="*/ 3185 h 10000"/>
              <a:gd name="connsiteX18" fmla="*/ 9877 w 10000"/>
              <a:gd name="connsiteY18" fmla="*/ 3909 h 10000"/>
              <a:gd name="connsiteX19" fmla="*/ 9926 w 10000"/>
              <a:gd name="connsiteY19" fmla="*/ 4206 h 10000"/>
              <a:gd name="connsiteX20" fmla="*/ 9776 w 10000"/>
              <a:gd name="connsiteY20" fmla="*/ 4712 h 10000"/>
              <a:gd name="connsiteX21" fmla="*/ 9727 w 10000"/>
              <a:gd name="connsiteY21" fmla="*/ 5271 h 10000"/>
              <a:gd name="connsiteX22" fmla="*/ 9727 w 10000"/>
              <a:gd name="connsiteY22" fmla="*/ 5628 h 10000"/>
              <a:gd name="connsiteX23" fmla="*/ 9465 w 10000"/>
              <a:gd name="connsiteY23" fmla="*/ 5781 h 10000"/>
              <a:gd name="connsiteX24" fmla="*/ 9217 w 10000"/>
              <a:gd name="connsiteY24" fmla="*/ 5842 h 10000"/>
              <a:gd name="connsiteX25" fmla="*/ 9029 w 10000"/>
              <a:gd name="connsiteY25" fmla="*/ 5881 h 10000"/>
              <a:gd name="connsiteX26" fmla="*/ 8931 w 10000"/>
              <a:gd name="connsiteY26" fmla="*/ 5916 h 10000"/>
              <a:gd name="connsiteX27" fmla="*/ 8955 w 10000"/>
              <a:gd name="connsiteY27" fmla="*/ 5698 h 10000"/>
              <a:gd name="connsiteX28" fmla="*/ 8980 w 10000"/>
              <a:gd name="connsiteY28" fmla="*/ 5480 h 10000"/>
              <a:gd name="connsiteX29" fmla="*/ 8879 w 10000"/>
              <a:gd name="connsiteY29" fmla="*/ 5445 h 10000"/>
              <a:gd name="connsiteX30" fmla="*/ 8793 w 10000"/>
              <a:gd name="connsiteY30" fmla="*/ 5523 h 10000"/>
              <a:gd name="connsiteX31" fmla="*/ 8805 w 10000"/>
              <a:gd name="connsiteY31" fmla="*/ 5637 h 10000"/>
              <a:gd name="connsiteX32" fmla="*/ 8668 w 10000"/>
              <a:gd name="connsiteY32" fmla="*/ 5602 h 10000"/>
              <a:gd name="connsiteX33" fmla="*/ 8457 w 10000"/>
              <a:gd name="connsiteY33" fmla="*/ 5410 h 10000"/>
              <a:gd name="connsiteX34" fmla="*/ 8508 w 10000"/>
              <a:gd name="connsiteY34" fmla="*/ 5061 h 10000"/>
              <a:gd name="connsiteX35" fmla="*/ 8656 w 10000"/>
              <a:gd name="connsiteY35" fmla="*/ 4721 h 10000"/>
              <a:gd name="connsiteX36" fmla="*/ 8606 w 10000"/>
              <a:gd name="connsiteY36" fmla="*/ 4101 h 10000"/>
              <a:gd name="connsiteX37" fmla="*/ 8457 w 10000"/>
              <a:gd name="connsiteY37" fmla="*/ 3543 h 10000"/>
              <a:gd name="connsiteX38" fmla="*/ 8258 w 10000"/>
              <a:gd name="connsiteY38" fmla="*/ 3063 h 10000"/>
              <a:gd name="connsiteX39" fmla="*/ 8047 w 10000"/>
              <a:gd name="connsiteY39" fmla="*/ 2652 h 10000"/>
              <a:gd name="connsiteX40" fmla="*/ 7959 w 10000"/>
              <a:gd name="connsiteY40" fmla="*/ 2635 h 10000"/>
              <a:gd name="connsiteX41" fmla="*/ 7836 w 10000"/>
              <a:gd name="connsiteY41" fmla="*/ 2827 h 10000"/>
              <a:gd name="connsiteX42" fmla="*/ 7660 w 10000"/>
              <a:gd name="connsiteY42" fmla="*/ 3019 h 10000"/>
              <a:gd name="connsiteX43" fmla="*/ 7611 w 10000"/>
              <a:gd name="connsiteY43" fmla="*/ 3019 h 10000"/>
              <a:gd name="connsiteX44" fmla="*/ 7599 w 10000"/>
              <a:gd name="connsiteY44" fmla="*/ 3089 h 10000"/>
              <a:gd name="connsiteX45" fmla="*/ 7363 w 10000"/>
              <a:gd name="connsiteY45" fmla="*/ 3438 h 10000"/>
              <a:gd name="connsiteX46" fmla="*/ 7150 w 10000"/>
              <a:gd name="connsiteY46" fmla="*/ 3940 h 10000"/>
              <a:gd name="connsiteX47" fmla="*/ 7163 w 10000"/>
              <a:gd name="connsiteY47" fmla="*/ 4162 h 10000"/>
              <a:gd name="connsiteX48" fmla="*/ 7274 w 10000"/>
              <a:gd name="connsiteY48" fmla="*/ 4210 h 10000"/>
              <a:gd name="connsiteX49" fmla="*/ 7437 w 10000"/>
              <a:gd name="connsiteY49" fmla="*/ 4380 h 10000"/>
              <a:gd name="connsiteX50" fmla="*/ 7636 w 10000"/>
              <a:gd name="connsiteY50" fmla="*/ 4878 h 10000"/>
              <a:gd name="connsiteX51" fmla="*/ 7885 w 10000"/>
              <a:gd name="connsiteY51" fmla="*/ 5462 h 10000"/>
              <a:gd name="connsiteX52" fmla="*/ 7996 w 10000"/>
              <a:gd name="connsiteY52" fmla="*/ 5903 h 10000"/>
              <a:gd name="connsiteX53" fmla="*/ 7959 w 10000"/>
              <a:gd name="connsiteY53" fmla="*/ 6130 h 10000"/>
              <a:gd name="connsiteX54" fmla="*/ 7984 w 10000"/>
              <a:gd name="connsiteY54" fmla="*/ 6806 h 10000"/>
              <a:gd name="connsiteX55" fmla="*/ 8146 w 10000"/>
              <a:gd name="connsiteY55" fmla="*/ 7858 h 10000"/>
              <a:gd name="connsiteX56" fmla="*/ 8369 w 10000"/>
              <a:gd name="connsiteY56" fmla="*/ 8294 h 10000"/>
              <a:gd name="connsiteX57" fmla="*/ 8382 w 10000"/>
              <a:gd name="connsiteY57" fmla="*/ 8726 h 10000"/>
              <a:gd name="connsiteX58" fmla="*/ 8382 w 10000"/>
              <a:gd name="connsiteY58" fmla="*/ 9145 h 10000"/>
              <a:gd name="connsiteX59" fmla="*/ 8842 w 10000"/>
              <a:gd name="connsiteY59" fmla="*/ 9411 h 10000"/>
              <a:gd name="connsiteX60" fmla="*/ 9478 w 10000"/>
              <a:gd name="connsiteY60" fmla="*/ 9738 h 10000"/>
              <a:gd name="connsiteX61" fmla="*/ 9789 w 10000"/>
              <a:gd name="connsiteY61" fmla="*/ 9847 h 10000"/>
              <a:gd name="connsiteX62" fmla="*/ 9963 w 10000"/>
              <a:gd name="connsiteY62" fmla="*/ 9917 h 10000"/>
              <a:gd name="connsiteX63" fmla="*/ 10000 w 10000"/>
              <a:gd name="connsiteY63" fmla="*/ 9939 h 10000"/>
              <a:gd name="connsiteX64" fmla="*/ 9877 w 10000"/>
              <a:gd name="connsiteY64" fmla="*/ 9947 h 10000"/>
              <a:gd name="connsiteX65" fmla="*/ 9104 w 10000"/>
              <a:gd name="connsiteY65" fmla="*/ 9956 h 10000"/>
              <a:gd name="connsiteX66" fmla="*/ 8457 w 10000"/>
              <a:gd name="connsiteY66" fmla="*/ 9956 h 10000"/>
              <a:gd name="connsiteX67" fmla="*/ 8246 w 10000"/>
              <a:gd name="connsiteY67" fmla="*/ 9847 h 10000"/>
              <a:gd name="connsiteX68" fmla="*/ 7836 w 10000"/>
              <a:gd name="connsiteY68" fmla="*/ 9607 h 10000"/>
              <a:gd name="connsiteX69" fmla="*/ 7535 w 10000"/>
              <a:gd name="connsiteY69" fmla="*/ 9406 h 10000"/>
              <a:gd name="connsiteX70" fmla="*/ 7336 w 10000"/>
              <a:gd name="connsiteY70" fmla="*/ 9101 h 10000"/>
              <a:gd name="connsiteX71" fmla="*/ 7111 w 10000"/>
              <a:gd name="connsiteY71" fmla="*/ 8726 h 10000"/>
              <a:gd name="connsiteX72" fmla="*/ 6888 w 10000"/>
              <a:gd name="connsiteY72" fmla="*/ 8516 h 10000"/>
              <a:gd name="connsiteX73" fmla="*/ 6690 w 10000"/>
              <a:gd name="connsiteY73" fmla="*/ 8272 h 10000"/>
              <a:gd name="connsiteX74" fmla="*/ 6615 w 10000"/>
              <a:gd name="connsiteY74" fmla="*/ 8011 h 10000"/>
              <a:gd name="connsiteX75" fmla="*/ 6639 w 10000"/>
              <a:gd name="connsiteY75" fmla="*/ 7923 h 10000"/>
              <a:gd name="connsiteX76" fmla="*/ 6466 w 10000"/>
              <a:gd name="connsiteY76" fmla="*/ 7757 h 10000"/>
              <a:gd name="connsiteX77" fmla="*/ 6043 w 10000"/>
              <a:gd name="connsiteY77" fmla="*/ 7103 h 10000"/>
              <a:gd name="connsiteX78" fmla="*/ 5743 w 10000"/>
              <a:gd name="connsiteY78" fmla="*/ 6527 h 10000"/>
              <a:gd name="connsiteX79" fmla="*/ 5619 w 10000"/>
              <a:gd name="connsiteY79" fmla="*/ 6300 h 10000"/>
              <a:gd name="connsiteX80" fmla="*/ 5420 w 10000"/>
              <a:gd name="connsiteY80" fmla="*/ 6099 h 10000"/>
              <a:gd name="connsiteX81" fmla="*/ 5220 w 10000"/>
              <a:gd name="connsiteY81" fmla="*/ 5942 h 10000"/>
              <a:gd name="connsiteX82" fmla="*/ 5146 w 10000"/>
              <a:gd name="connsiteY82" fmla="*/ 5846 h 10000"/>
              <a:gd name="connsiteX83" fmla="*/ 5021 w 10000"/>
              <a:gd name="connsiteY83" fmla="*/ 6029 h 10000"/>
              <a:gd name="connsiteX84" fmla="*/ 4773 w 10000"/>
              <a:gd name="connsiteY84" fmla="*/ 6475 h 10000"/>
              <a:gd name="connsiteX85" fmla="*/ 4661 w 10000"/>
              <a:gd name="connsiteY85" fmla="*/ 7107 h 10000"/>
              <a:gd name="connsiteX86" fmla="*/ 4634 w 10000"/>
              <a:gd name="connsiteY86" fmla="*/ 7526 h 10000"/>
              <a:gd name="connsiteX87" fmla="*/ 4523 w 10000"/>
              <a:gd name="connsiteY87" fmla="*/ 7644 h 10000"/>
              <a:gd name="connsiteX88" fmla="*/ 4523 w 10000"/>
              <a:gd name="connsiteY88" fmla="*/ 7923 h 10000"/>
              <a:gd name="connsiteX89" fmla="*/ 4622 w 10000"/>
              <a:gd name="connsiteY89" fmla="*/ 8150 h 10000"/>
              <a:gd name="connsiteX90" fmla="*/ 4685 w 10000"/>
              <a:gd name="connsiteY90" fmla="*/ 8202 h 10000"/>
              <a:gd name="connsiteX91" fmla="*/ 4634 w 10000"/>
              <a:gd name="connsiteY91" fmla="*/ 8394 h 10000"/>
              <a:gd name="connsiteX92" fmla="*/ 4437 w 10000"/>
              <a:gd name="connsiteY92" fmla="*/ 8617 h 10000"/>
              <a:gd name="connsiteX93" fmla="*/ 4324 w 10000"/>
              <a:gd name="connsiteY93" fmla="*/ 8682 h 10000"/>
              <a:gd name="connsiteX94" fmla="*/ 4374 w 10000"/>
              <a:gd name="connsiteY94" fmla="*/ 8687 h 10000"/>
              <a:gd name="connsiteX95" fmla="*/ 4411 w 10000"/>
              <a:gd name="connsiteY95" fmla="*/ 8944 h 10000"/>
              <a:gd name="connsiteX96" fmla="*/ 4300 w 10000"/>
              <a:gd name="connsiteY96" fmla="*/ 9389 h 10000"/>
              <a:gd name="connsiteX97" fmla="*/ 4101 w 10000"/>
              <a:gd name="connsiteY97" fmla="*/ 9642 h 10000"/>
              <a:gd name="connsiteX98" fmla="*/ 3913 w 10000"/>
              <a:gd name="connsiteY98" fmla="*/ 9852 h 10000"/>
              <a:gd name="connsiteX99" fmla="*/ 3827 w 10000"/>
              <a:gd name="connsiteY99" fmla="*/ 10000 h 10000"/>
              <a:gd name="connsiteX100" fmla="*/ 3777 w 10000"/>
              <a:gd name="connsiteY100" fmla="*/ 9996 h 10000"/>
              <a:gd name="connsiteX101" fmla="*/ 2830 w 10000"/>
              <a:gd name="connsiteY101" fmla="*/ 9987 h 10000"/>
              <a:gd name="connsiteX102" fmla="*/ 1933 w 10000"/>
              <a:gd name="connsiteY102" fmla="*/ 9983 h 10000"/>
              <a:gd name="connsiteX103" fmla="*/ 2046 w 10000"/>
              <a:gd name="connsiteY103" fmla="*/ 9904 h 10000"/>
              <a:gd name="connsiteX104" fmla="*/ 2333 w 10000"/>
              <a:gd name="connsiteY104" fmla="*/ 9764 h 10000"/>
              <a:gd name="connsiteX105" fmla="*/ 2818 w 10000"/>
              <a:gd name="connsiteY105" fmla="*/ 9542 h 10000"/>
              <a:gd name="connsiteX106" fmla="*/ 3167 w 10000"/>
              <a:gd name="connsiteY106" fmla="*/ 9350 h 10000"/>
              <a:gd name="connsiteX107" fmla="*/ 3204 w 10000"/>
              <a:gd name="connsiteY107" fmla="*/ 9319 h 10000"/>
              <a:gd name="connsiteX108" fmla="*/ 3130 w 10000"/>
              <a:gd name="connsiteY108" fmla="*/ 9189 h 10000"/>
              <a:gd name="connsiteX109" fmla="*/ 2855 w 10000"/>
              <a:gd name="connsiteY109" fmla="*/ 8787 h 10000"/>
              <a:gd name="connsiteX110" fmla="*/ 2606 w 10000"/>
              <a:gd name="connsiteY110" fmla="*/ 8281 h 10000"/>
              <a:gd name="connsiteX111" fmla="*/ 2657 w 10000"/>
              <a:gd name="connsiteY111" fmla="*/ 7696 h 10000"/>
              <a:gd name="connsiteX112" fmla="*/ 2581 w 10000"/>
              <a:gd name="connsiteY112" fmla="*/ 6980 h 10000"/>
              <a:gd name="connsiteX113" fmla="*/ 2283 w 10000"/>
              <a:gd name="connsiteY113" fmla="*/ 6413 h 10000"/>
              <a:gd name="connsiteX114" fmla="*/ 2083 w 10000"/>
              <a:gd name="connsiteY114" fmla="*/ 6065 h 10000"/>
              <a:gd name="connsiteX115" fmla="*/ 2083 w 10000"/>
              <a:gd name="connsiteY115" fmla="*/ 5445 h 10000"/>
              <a:gd name="connsiteX116" fmla="*/ 2382 w 10000"/>
              <a:gd name="connsiteY116" fmla="*/ 4721 h 10000"/>
              <a:gd name="connsiteX117" fmla="*/ 2718 w 10000"/>
              <a:gd name="connsiteY117" fmla="*/ 4254 h 10000"/>
              <a:gd name="connsiteX118" fmla="*/ 2894 w 10000"/>
              <a:gd name="connsiteY118" fmla="*/ 3992 h 10000"/>
              <a:gd name="connsiteX119" fmla="*/ 2980 w 10000"/>
              <a:gd name="connsiteY119" fmla="*/ 3874 h 10000"/>
              <a:gd name="connsiteX120" fmla="*/ 2780 w 10000"/>
              <a:gd name="connsiteY120" fmla="*/ 3482 h 10000"/>
              <a:gd name="connsiteX121" fmla="*/ 2394 w 10000"/>
              <a:gd name="connsiteY121" fmla="*/ 2940 h 10000"/>
              <a:gd name="connsiteX122" fmla="*/ 2234 w 10000"/>
              <a:gd name="connsiteY122" fmla="*/ 2722 h 10000"/>
              <a:gd name="connsiteX123" fmla="*/ 2169 w 10000"/>
              <a:gd name="connsiteY123" fmla="*/ 2739 h 10000"/>
              <a:gd name="connsiteX124" fmla="*/ 2059 w 10000"/>
              <a:gd name="connsiteY124" fmla="*/ 2818 h 10000"/>
              <a:gd name="connsiteX125" fmla="*/ 1933 w 10000"/>
              <a:gd name="connsiteY125" fmla="*/ 3150 h 10000"/>
              <a:gd name="connsiteX126" fmla="*/ 1722 w 10000"/>
              <a:gd name="connsiteY126" fmla="*/ 3534 h 10000"/>
              <a:gd name="connsiteX127" fmla="*/ 1586 w 10000"/>
              <a:gd name="connsiteY127" fmla="*/ 3647 h 10000"/>
              <a:gd name="connsiteX128" fmla="*/ 1599 w 10000"/>
              <a:gd name="connsiteY128" fmla="*/ 3665 h 10000"/>
              <a:gd name="connsiteX129" fmla="*/ 1611 w 10000"/>
              <a:gd name="connsiteY129" fmla="*/ 4023 h 10000"/>
              <a:gd name="connsiteX130" fmla="*/ 1510 w 10000"/>
              <a:gd name="connsiteY130" fmla="*/ 4485 h 10000"/>
              <a:gd name="connsiteX131" fmla="*/ 1485 w 10000"/>
              <a:gd name="connsiteY131" fmla="*/ 4904 h 10000"/>
              <a:gd name="connsiteX132" fmla="*/ 1611 w 10000"/>
              <a:gd name="connsiteY132" fmla="*/ 5366 h 10000"/>
              <a:gd name="connsiteX133" fmla="*/ 1548 w 10000"/>
              <a:gd name="connsiteY133" fmla="*/ 5694 h 10000"/>
              <a:gd name="connsiteX134" fmla="*/ 1436 w 10000"/>
              <a:gd name="connsiteY134" fmla="*/ 5855 h 10000"/>
              <a:gd name="connsiteX135" fmla="*/ 1374 w 10000"/>
              <a:gd name="connsiteY135" fmla="*/ 5825 h 10000"/>
              <a:gd name="connsiteX136" fmla="*/ 1300 w 10000"/>
              <a:gd name="connsiteY136" fmla="*/ 5672 h 10000"/>
              <a:gd name="connsiteX137" fmla="*/ 1212 w 10000"/>
              <a:gd name="connsiteY137" fmla="*/ 5554 h 10000"/>
              <a:gd name="connsiteX138" fmla="*/ 1138 w 10000"/>
              <a:gd name="connsiteY138" fmla="*/ 5558 h 10000"/>
              <a:gd name="connsiteX139" fmla="*/ 1126 w 10000"/>
              <a:gd name="connsiteY139" fmla="*/ 5562 h 10000"/>
              <a:gd name="connsiteX140" fmla="*/ 1175 w 10000"/>
              <a:gd name="connsiteY140" fmla="*/ 5763 h 10000"/>
              <a:gd name="connsiteX141" fmla="*/ 976 w 10000"/>
              <a:gd name="connsiteY141" fmla="*/ 5929 h 10000"/>
              <a:gd name="connsiteX142" fmla="*/ 552 w 10000"/>
              <a:gd name="connsiteY142" fmla="*/ 5807 h 10000"/>
              <a:gd name="connsiteX143" fmla="*/ 316 w 10000"/>
              <a:gd name="connsiteY143" fmla="*/ 5655 h 10000"/>
              <a:gd name="connsiteX144" fmla="*/ 254 w 10000"/>
              <a:gd name="connsiteY144" fmla="*/ 5589 h 10000"/>
              <a:gd name="connsiteX145" fmla="*/ 290 w 10000"/>
              <a:gd name="connsiteY145" fmla="*/ 5113 h 10000"/>
              <a:gd name="connsiteX146" fmla="*/ 192 w 10000"/>
              <a:gd name="connsiteY146" fmla="*/ 4503 h 10000"/>
              <a:gd name="connsiteX147" fmla="*/ 17 w 10000"/>
              <a:gd name="connsiteY147" fmla="*/ 4197 h 10000"/>
              <a:gd name="connsiteX148" fmla="*/ 67 w 10000"/>
              <a:gd name="connsiteY148" fmla="*/ 3866 h 10000"/>
              <a:gd name="connsiteX149" fmla="*/ 241 w 10000"/>
              <a:gd name="connsiteY149" fmla="*/ 3359 h 10000"/>
              <a:gd name="connsiteX150" fmla="*/ 365 w 10000"/>
              <a:gd name="connsiteY150" fmla="*/ 2906 h 10000"/>
              <a:gd name="connsiteX151" fmla="*/ 491 w 10000"/>
              <a:gd name="connsiteY151" fmla="*/ 2443 h 10000"/>
              <a:gd name="connsiteX152" fmla="*/ 702 w 10000"/>
              <a:gd name="connsiteY152" fmla="*/ 2007 h 10000"/>
              <a:gd name="connsiteX153" fmla="*/ 838 w 10000"/>
              <a:gd name="connsiteY153" fmla="*/ 1919 h 10000"/>
              <a:gd name="connsiteX154" fmla="*/ 939 w 10000"/>
              <a:gd name="connsiteY154" fmla="*/ 1898 h 10000"/>
              <a:gd name="connsiteX155" fmla="*/ 1237 w 10000"/>
              <a:gd name="connsiteY155" fmla="*/ 1841 h 10000"/>
              <a:gd name="connsiteX156" fmla="*/ 1933 w 10000"/>
              <a:gd name="connsiteY156" fmla="*/ 1745 h 10000"/>
              <a:gd name="connsiteX157" fmla="*/ 2980 w 10000"/>
              <a:gd name="connsiteY157" fmla="*/ 1631 h 10000"/>
              <a:gd name="connsiteX158" fmla="*/ 3714 w 10000"/>
              <a:gd name="connsiteY158" fmla="*/ 1557 h 10000"/>
              <a:gd name="connsiteX159" fmla="*/ 3901 w 10000"/>
              <a:gd name="connsiteY159" fmla="*/ 1535 h 10000"/>
              <a:gd name="connsiteX160" fmla="*/ 3925 w 10000"/>
              <a:gd name="connsiteY160" fmla="*/ 1518 h 10000"/>
              <a:gd name="connsiteX161" fmla="*/ 4013 w 10000"/>
              <a:gd name="connsiteY161" fmla="*/ 1344 h 10000"/>
              <a:gd name="connsiteX162" fmla="*/ 4076 w 10000"/>
              <a:gd name="connsiteY162" fmla="*/ 1187 h 10000"/>
              <a:gd name="connsiteX163" fmla="*/ 3751 w 10000"/>
              <a:gd name="connsiteY163" fmla="*/ 1169 h 10000"/>
              <a:gd name="connsiteX164" fmla="*/ 3427 w 10000"/>
              <a:gd name="connsiteY164" fmla="*/ 1151 h 10000"/>
              <a:gd name="connsiteX165" fmla="*/ 3378 w 10000"/>
              <a:gd name="connsiteY165" fmla="*/ 1134 h 10000"/>
              <a:gd name="connsiteX166" fmla="*/ 3353 w 10000"/>
              <a:gd name="connsiteY166" fmla="*/ 999 h 10000"/>
              <a:gd name="connsiteX167" fmla="*/ 3378 w 10000"/>
              <a:gd name="connsiteY167" fmla="*/ 881 h 10000"/>
              <a:gd name="connsiteX168" fmla="*/ 3241 w 10000"/>
              <a:gd name="connsiteY168" fmla="*/ 850 h 10000"/>
              <a:gd name="connsiteX169" fmla="*/ 3130 w 10000"/>
              <a:gd name="connsiteY169" fmla="*/ 785 h 10000"/>
              <a:gd name="connsiteX170" fmla="*/ 3253 w 10000"/>
              <a:gd name="connsiteY170" fmla="*/ 497 h 10000"/>
              <a:gd name="connsiteX171" fmla="*/ 3353 w 10000"/>
              <a:gd name="connsiteY171" fmla="*/ 244 h 10000"/>
              <a:gd name="connsiteX172" fmla="*/ 3664 w 10000"/>
              <a:gd name="connsiteY172" fmla="*/ 161 h 10000"/>
              <a:gd name="connsiteX173" fmla="*/ 4175 w 10000"/>
              <a:gd name="connsiteY173" fmla="*/ 61 h 10000"/>
              <a:gd name="connsiteX174" fmla="*/ 4785 w 10000"/>
              <a:gd name="connsiteY174" fmla="*/ 22 h 10000"/>
              <a:gd name="connsiteX0" fmla="*/ 4785 w 10000"/>
              <a:gd name="connsiteY0" fmla="*/ 22 h 10000"/>
              <a:gd name="connsiteX1" fmla="*/ 5195 w 10000"/>
              <a:gd name="connsiteY1" fmla="*/ 0 h 10000"/>
              <a:gd name="connsiteX2" fmla="*/ 5282 w 10000"/>
              <a:gd name="connsiteY2" fmla="*/ 39 h 10000"/>
              <a:gd name="connsiteX3" fmla="*/ 5582 w 10000"/>
              <a:gd name="connsiteY3" fmla="*/ 135 h 10000"/>
              <a:gd name="connsiteX4" fmla="*/ 5868 w 10000"/>
              <a:gd name="connsiteY4" fmla="*/ 236 h 10000"/>
              <a:gd name="connsiteX5" fmla="*/ 5943 w 10000"/>
              <a:gd name="connsiteY5" fmla="*/ 279 h 10000"/>
              <a:gd name="connsiteX6" fmla="*/ 5967 w 10000"/>
              <a:gd name="connsiteY6" fmla="*/ 314 h 10000"/>
              <a:gd name="connsiteX7" fmla="*/ 5992 w 10000"/>
              <a:gd name="connsiteY7" fmla="*/ 767 h 10000"/>
              <a:gd name="connsiteX8" fmla="*/ 6117 w 10000"/>
              <a:gd name="connsiteY8" fmla="*/ 1344 h 10000"/>
              <a:gd name="connsiteX9" fmla="*/ 6242 w 10000"/>
              <a:gd name="connsiteY9" fmla="*/ 1501 h 10000"/>
              <a:gd name="connsiteX10" fmla="*/ 6478 w 10000"/>
              <a:gd name="connsiteY10" fmla="*/ 1548 h 10000"/>
              <a:gd name="connsiteX11" fmla="*/ 6863 w 10000"/>
              <a:gd name="connsiteY11" fmla="*/ 1605 h 10000"/>
              <a:gd name="connsiteX12" fmla="*/ 7535 w 10000"/>
              <a:gd name="connsiteY12" fmla="*/ 1680 h 10000"/>
              <a:gd name="connsiteX13" fmla="*/ 8109 w 10000"/>
              <a:gd name="connsiteY13" fmla="*/ 1767 h 10000"/>
              <a:gd name="connsiteX14" fmla="*/ 8768 w 10000"/>
              <a:gd name="connsiteY14" fmla="*/ 1924 h 10000"/>
              <a:gd name="connsiteX15" fmla="*/ 9379 w 10000"/>
              <a:gd name="connsiteY15" fmla="*/ 2059 h 10000"/>
              <a:gd name="connsiteX16" fmla="*/ 9478 w 10000"/>
              <a:gd name="connsiteY16" fmla="*/ 2304 h 10000"/>
              <a:gd name="connsiteX17" fmla="*/ 9702 w 10000"/>
              <a:gd name="connsiteY17" fmla="*/ 3185 h 10000"/>
              <a:gd name="connsiteX18" fmla="*/ 9877 w 10000"/>
              <a:gd name="connsiteY18" fmla="*/ 3909 h 10000"/>
              <a:gd name="connsiteX19" fmla="*/ 9926 w 10000"/>
              <a:gd name="connsiteY19" fmla="*/ 4206 h 10000"/>
              <a:gd name="connsiteX20" fmla="*/ 9776 w 10000"/>
              <a:gd name="connsiteY20" fmla="*/ 4712 h 10000"/>
              <a:gd name="connsiteX21" fmla="*/ 9727 w 10000"/>
              <a:gd name="connsiteY21" fmla="*/ 5271 h 10000"/>
              <a:gd name="connsiteX22" fmla="*/ 9727 w 10000"/>
              <a:gd name="connsiteY22" fmla="*/ 5628 h 10000"/>
              <a:gd name="connsiteX23" fmla="*/ 9465 w 10000"/>
              <a:gd name="connsiteY23" fmla="*/ 5781 h 10000"/>
              <a:gd name="connsiteX24" fmla="*/ 9217 w 10000"/>
              <a:gd name="connsiteY24" fmla="*/ 5842 h 10000"/>
              <a:gd name="connsiteX25" fmla="*/ 9029 w 10000"/>
              <a:gd name="connsiteY25" fmla="*/ 5881 h 10000"/>
              <a:gd name="connsiteX26" fmla="*/ 8931 w 10000"/>
              <a:gd name="connsiteY26" fmla="*/ 5916 h 10000"/>
              <a:gd name="connsiteX27" fmla="*/ 8955 w 10000"/>
              <a:gd name="connsiteY27" fmla="*/ 5698 h 10000"/>
              <a:gd name="connsiteX28" fmla="*/ 8980 w 10000"/>
              <a:gd name="connsiteY28" fmla="*/ 5480 h 10000"/>
              <a:gd name="connsiteX29" fmla="*/ 8879 w 10000"/>
              <a:gd name="connsiteY29" fmla="*/ 5445 h 10000"/>
              <a:gd name="connsiteX30" fmla="*/ 8793 w 10000"/>
              <a:gd name="connsiteY30" fmla="*/ 5523 h 10000"/>
              <a:gd name="connsiteX31" fmla="*/ 8805 w 10000"/>
              <a:gd name="connsiteY31" fmla="*/ 5637 h 10000"/>
              <a:gd name="connsiteX32" fmla="*/ 8668 w 10000"/>
              <a:gd name="connsiteY32" fmla="*/ 5602 h 10000"/>
              <a:gd name="connsiteX33" fmla="*/ 8457 w 10000"/>
              <a:gd name="connsiteY33" fmla="*/ 5410 h 10000"/>
              <a:gd name="connsiteX34" fmla="*/ 8508 w 10000"/>
              <a:gd name="connsiteY34" fmla="*/ 5061 h 10000"/>
              <a:gd name="connsiteX35" fmla="*/ 8656 w 10000"/>
              <a:gd name="connsiteY35" fmla="*/ 4721 h 10000"/>
              <a:gd name="connsiteX36" fmla="*/ 8606 w 10000"/>
              <a:gd name="connsiteY36" fmla="*/ 4101 h 10000"/>
              <a:gd name="connsiteX37" fmla="*/ 8457 w 10000"/>
              <a:gd name="connsiteY37" fmla="*/ 3543 h 10000"/>
              <a:gd name="connsiteX38" fmla="*/ 8258 w 10000"/>
              <a:gd name="connsiteY38" fmla="*/ 3063 h 10000"/>
              <a:gd name="connsiteX39" fmla="*/ 8047 w 10000"/>
              <a:gd name="connsiteY39" fmla="*/ 2652 h 10000"/>
              <a:gd name="connsiteX40" fmla="*/ 7959 w 10000"/>
              <a:gd name="connsiteY40" fmla="*/ 2635 h 10000"/>
              <a:gd name="connsiteX41" fmla="*/ 7836 w 10000"/>
              <a:gd name="connsiteY41" fmla="*/ 2827 h 10000"/>
              <a:gd name="connsiteX42" fmla="*/ 7660 w 10000"/>
              <a:gd name="connsiteY42" fmla="*/ 3019 h 10000"/>
              <a:gd name="connsiteX43" fmla="*/ 7611 w 10000"/>
              <a:gd name="connsiteY43" fmla="*/ 3019 h 10000"/>
              <a:gd name="connsiteX44" fmla="*/ 7599 w 10000"/>
              <a:gd name="connsiteY44" fmla="*/ 3089 h 10000"/>
              <a:gd name="connsiteX45" fmla="*/ 7363 w 10000"/>
              <a:gd name="connsiteY45" fmla="*/ 3438 h 10000"/>
              <a:gd name="connsiteX46" fmla="*/ 7150 w 10000"/>
              <a:gd name="connsiteY46" fmla="*/ 3940 h 10000"/>
              <a:gd name="connsiteX47" fmla="*/ 7163 w 10000"/>
              <a:gd name="connsiteY47" fmla="*/ 4162 h 10000"/>
              <a:gd name="connsiteX48" fmla="*/ 7274 w 10000"/>
              <a:gd name="connsiteY48" fmla="*/ 4210 h 10000"/>
              <a:gd name="connsiteX49" fmla="*/ 7437 w 10000"/>
              <a:gd name="connsiteY49" fmla="*/ 4380 h 10000"/>
              <a:gd name="connsiteX50" fmla="*/ 7636 w 10000"/>
              <a:gd name="connsiteY50" fmla="*/ 4878 h 10000"/>
              <a:gd name="connsiteX51" fmla="*/ 7885 w 10000"/>
              <a:gd name="connsiteY51" fmla="*/ 5462 h 10000"/>
              <a:gd name="connsiteX52" fmla="*/ 7996 w 10000"/>
              <a:gd name="connsiteY52" fmla="*/ 5903 h 10000"/>
              <a:gd name="connsiteX53" fmla="*/ 7984 w 10000"/>
              <a:gd name="connsiteY53" fmla="*/ 6806 h 10000"/>
              <a:gd name="connsiteX54" fmla="*/ 8146 w 10000"/>
              <a:gd name="connsiteY54" fmla="*/ 7858 h 10000"/>
              <a:gd name="connsiteX55" fmla="*/ 8369 w 10000"/>
              <a:gd name="connsiteY55" fmla="*/ 8294 h 10000"/>
              <a:gd name="connsiteX56" fmla="*/ 8382 w 10000"/>
              <a:gd name="connsiteY56" fmla="*/ 8726 h 10000"/>
              <a:gd name="connsiteX57" fmla="*/ 8382 w 10000"/>
              <a:gd name="connsiteY57" fmla="*/ 9145 h 10000"/>
              <a:gd name="connsiteX58" fmla="*/ 8842 w 10000"/>
              <a:gd name="connsiteY58" fmla="*/ 9411 h 10000"/>
              <a:gd name="connsiteX59" fmla="*/ 9478 w 10000"/>
              <a:gd name="connsiteY59" fmla="*/ 9738 h 10000"/>
              <a:gd name="connsiteX60" fmla="*/ 9789 w 10000"/>
              <a:gd name="connsiteY60" fmla="*/ 9847 h 10000"/>
              <a:gd name="connsiteX61" fmla="*/ 9963 w 10000"/>
              <a:gd name="connsiteY61" fmla="*/ 9917 h 10000"/>
              <a:gd name="connsiteX62" fmla="*/ 10000 w 10000"/>
              <a:gd name="connsiteY62" fmla="*/ 9939 h 10000"/>
              <a:gd name="connsiteX63" fmla="*/ 9877 w 10000"/>
              <a:gd name="connsiteY63" fmla="*/ 9947 h 10000"/>
              <a:gd name="connsiteX64" fmla="*/ 9104 w 10000"/>
              <a:gd name="connsiteY64" fmla="*/ 9956 h 10000"/>
              <a:gd name="connsiteX65" fmla="*/ 8457 w 10000"/>
              <a:gd name="connsiteY65" fmla="*/ 9956 h 10000"/>
              <a:gd name="connsiteX66" fmla="*/ 8246 w 10000"/>
              <a:gd name="connsiteY66" fmla="*/ 9847 h 10000"/>
              <a:gd name="connsiteX67" fmla="*/ 7836 w 10000"/>
              <a:gd name="connsiteY67" fmla="*/ 9607 h 10000"/>
              <a:gd name="connsiteX68" fmla="*/ 7535 w 10000"/>
              <a:gd name="connsiteY68" fmla="*/ 9406 h 10000"/>
              <a:gd name="connsiteX69" fmla="*/ 7336 w 10000"/>
              <a:gd name="connsiteY69" fmla="*/ 9101 h 10000"/>
              <a:gd name="connsiteX70" fmla="*/ 7111 w 10000"/>
              <a:gd name="connsiteY70" fmla="*/ 8726 h 10000"/>
              <a:gd name="connsiteX71" fmla="*/ 6888 w 10000"/>
              <a:gd name="connsiteY71" fmla="*/ 8516 h 10000"/>
              <a:gd name="connsiteX72" fmla="*/ 6690 w 10000"/>
              <a:gd name="connsiteY72" fmla="*/ 8272 h 10000"/>
              <a:gd name="connsiteX73" fmla="*/ 6615 w 10000"/>
              <a:gd name="connsiteY73" fmla="*/ 8011 h 10000"/>
              <a:gd name="connsiteX74" fmla="*/ 6639 w 10000"/>
              <a:gd name="connsiteY74" fmla="*/ 7923 h 10000"/>
              <a:gd name="connsiteX75" fmla="*/ 6466 w 10000"/>
              <a:gd name="connsiteY75" fmla="*/ 7757 h 10000"/>
              <a:gd name="connsiteX76" fmla="*/ 6043 w 10000"/>
              <a:gd name="connsiteY76" fmla="*/ 7103 h 10000"/>
              <a:gd name="connsiteX77" fmla="*/ 5743 w 10000"/>
              <a:gd name="connsiteY77" fmla="*/ 6527 h 10000"/>
              <a:gd name="connsiteX78" fmla="*/ 5619 w 10000"/>
              <a:gd name="connsiteY78" fmla="*/ 6300 h 10000"/>
              <a:gd name="connsiteX79" fmla="*/ 5420 w 10000"/>
              <a:gd name="connsiteY79" fmla="*/ 6099 h 10000"/>
              <a:gd name="connsiteX80" fmla="*/ 5220 w 10000"/>
              <a:gd name="connsiteY80" fmla="*/ 5942 h 10000"/>
              <a:gd name="connsiteX81" fmla="*/ 5146 w 10000"/>
              <a:gd name="connsiteY81" fmla="*/ 5846 h 10000"/>
              <a:gd name="connsiteX82" fmla="*/ 5021 w 10000"/>
              <a:gd name="connsiteY82" fmla="*/ 6029 h 10000"/>
              <a:gd name="connsiteX83" fmla="*/ 4773 w 10000"/>
              <a:gd name="connsiteY83" fmla="*/ 6475 h 10000"/>
              <a:gd name="connsiteX84" fmla="*/ 4661 w 10000"/>
              <a:gd name="connsiteY84" fmla="*/ 7107 h 10000"/>
              <a:gd name="connsiteX85" fmla="*/ 4634 w 10000"/>
              <a:gd name="connsiteY85" fmla="*/ 7526 h 10000"/>
              <a:gd name="connsiteX86" fmla="*/ 4523 w 10000"/>
              <a:gd name="connsiteY86" fmla="*/ 7644 h 10000"/>
              <a:gd name="connsiteX87" fmla="*/ 4523 w 10000"/>
              <a:gd name="connsiteY87" fmla="*/ 7923 h 10000"/>
              <a:gd name="connsiteX88" fmla="*/ 4622 w 10000"/>
              <a:gd name="connsiteY88" fmla="*/ 8150 h 10000"/>
              <a:gd name="connsiteX89" fmla="*/ 4685 w 10000"/>
              <a:gd name="connsiteY89" fmla="*/ 8202 h 10000"/>
              <a:gd name="connsiteX90" fmla="*/ 4634 w 10000"/>
              <a:gd name="connsiteY90" fmla="*/ 8394 h 10000"/>
              <a:gd name="connsiteX91" fmla="*/ 4437 w 10000"/>
              <a:gd name="connsiteY91" fmla="*/ 8617 h 10000"/>
              <a:gd name="connsiteX92" fmla="*/ 4324 w 10000"/>
              <a:gd name="connsiteY92" fmla="*/ 8682 h 10000"/>
              <a:gd name="connsiteX93" fmla="*/ 4374 w 10000"/>
              <a:gd name="connsiteY93" fmla="*/ 8687 h 10000"/>
              <a:gd name="connsiteX94" fmla="*/ 4411 w 10000"/>
              <a:gd name="connsiteY94" fmla="*/ 8944 h 10000"/>
              <a:gd name="connsiteX95" fmla="*/ 4300 w 10000"/>
              <a:gd name="connsiteY95" fmla="*/ 9389 h 10000"/>
              <a:gd name="connsiteX96" fmla="*/ 4101 w 10000"/>
              <a:gd name="connsiteY96" fmla="*/ 9642 h 10000"/>
              <a:gd name="connsiteX97" fmla="*/ 3913 w 10000"/>
              <a:gd name="connsiteY97" fmla="*/ 9852 h 10000"/>
              <a:gd name="connsiteX98" fmla="*/ 3827 w 10000"/>
              <a:gd name="connsiteY98" fmla="*/ 10000 h 10000"/>
              <a:gd name="connsiteX99" fmla="*/ 3777 w 10000"/>
              <a:gd name="connsiteY99" fmla="*/ 9996 h 10000"/>
              <a:gd name="connsiteX100" fmla="*/ 2830 w 10000"/>
              <a:gd name="connsiteY100" fmla="*/ 9987 h 10000"/>
              <a:gd name="connsiteX101" fmla="*/ 1933 w 10000"/>
              <a:gd name="connsiteY101" fmla="*/ 9983 h 10000"/>
              <a:gd name="connsiteX102" fmla="*/ 2046 w 10000"/>
              <a:gd name="connsiteY102" fmla="*/ 9904 h 10000"/>
              <a:gd name="connsiteX103" fmla="*/ 2333 w 10000"/>
              <a:gd name="connsiteY103" fmla="*/ 9764 h 10000"/>
              <a:gd name="connsiteX104" fmla="*/ 2818 w 10000"/>
              <a:gd name="connsiteY104" fmla="*/ 9542 h 10000"/>
              <a:gd name="connsiteX105" fmla="*/ 3167 w 10000"/>
              <a:gd name="connsiteY105" fmla="*/ 9350 h 10000"/>
              <a:gd name="connsiteX106" fmla="*/ 3204 w 10000"/>
              <a:gd name="connsiteY106" fmla="*/ 9319 h 10000"/>
              <a:gd name="connsiteX107" fmla="*/ 3130 w 10000"/>
              <a:gd name="connsiteY107" fmla="*/ 9189 h 10000"/>
              <a:gd name="connsiteX108" fmla="*/ 2855 w 10000"/>
              <a:gd name="connsiteY108" fmla="*/ 8787 h 10000"/>
              <a:gd name="connsiteX109" fmla="*/ 2606 w 10000"/>
              <a:gd name="connsiteY109" fmla="*/ 8281 h 10000"/>
              <a:gd name="connsiteX110" fmla="*/ 2657 w 10000"/>
              <a:gd name="connsiteY110" fmla="*/ 7696 h 10000"/>
              <a:gd name="connsiteX111" fmla="*/ 2581 w 10000"/>
              <a:gd name="connsiteY111" fmla="*/ 6980 h 10000"/>
              <a:gd name="connsiteX112" fmla="*/ 2283 w 10000"/>
              <a:gd name="connsiteY112" fmla="*/ 6413 h 10000"/>
              <a:gd name="connsiteX113" fmla="*/ 2083 w 10000"/>
              <a:gd name="connsiteY113" fmla="*/ 6065 h 10000"/>
              <a:gd name="connsiteX114" fmla="*/ 2083 w 10000"/>
              <a:gd name="connsiteY114" fmla="*/ 5445 h 10000"/>
              <a:gd name="connsiteX115" fmla="*/ 2382 w 10000"/>
              <a:gd name="connsiteY115" fmla="*/ 4721 h 10000"/>
              <a:gd name="connsiteX116" fmla="*/ 2718 w 10000"/>
              <a:gd name="connsiteY116" fmla="*/ 4254 h 10000"/>
              <a:gd name="connsiteX117" fmla="*/ 2894 w 10000"/>
              <a:gd name="connsiteY117" fmla="*/ 3992 h 10000"/>
              <a:gd name="connsiteX118" fmla="*/ 2980 w 10000"/>
              <a:gd name="connsiteY118" fmla="*/ 3874 h 10000"/>
              <a:gd name="connsiteX119" fmla="*/ 2780 w 10000"/>
              <a:gd name="connsiteY119" fmla="*/ 3482 h 10000"/>
              <a:gd name="connsiteX120" fmla="*/ 2394 w 10000"/>
              <a:gd name="connsiteY120" fmla="*/ 2940 h 10000"/>
              <a:gd name="connsiteX121" fmla="*/ 2234 w 10000"/>
              <a:gd name="connsiteY121" fmla="*/ 2722 h 10000"/>
              <a:gd name="connsiteX122" fmla="*/ 2169 w 10000"/>
              <a:gd name="connsiteY122" fmla="*/ 2739 h 10000"/>
              <a:gd name="connsiteX123" fmla="*/ 2059 w 10000"/>
              <a:gd name="connsiteY123" fmla="*/ 2818 h 10000"/>
              <a:gd name="connsiteX124" fmla="*/ 1933 w 10000"/>
              <a:gd name="connsiteY124" fmla="*/ 3150 h 10000"/>
              <a:gd name="connsiteX125" fmla="*/ 1722 w 10000"/>
              <a:gd name="connsiteY125" fmla="*/ 3534 h 10000"/>
              <a:gd name="connsiteX126" fmla="*/ 1586 w 10000"/>
              <a:gd name="connsiteY126" fmla="*/ 3647 h 10000"/>
              <a:gd name="connsiteX127" fmla="*/ 1599 w 10000"/>
              <a:gd name="connsiteY127" fmla="*/ 3665 h 10000"/>
              <a:gd name="connsiteX128" fmla="*/ 1611 w 10000"/>
              <a:gd name="connsiteY128" fmla="*/ 4023 h 10000"/>
              <a:gd name="connsiteX129" fmla="*/ 1510 w 10000"/>
              <a:gd name="connsiteY129" fmla="*/ 4485 h 10000"/>
              <a:gd name="connsiteX130" fmla="*/ 1485 w 10000"/>
              <a:gd name="connsiteY130" fmla="*/ 4904 h 10000"/>
              <a:gd name="connsiteX131" fmla="*/ 1611 w 10000"/>
              <a:gd name="connsiteY131" fmla="*/ 5366 h 10000"/>
              <a:gd name="connsiteX132" fmla="*/ 1548 w 10000"/>
              <a:gd name="connsiteY132" fmla="*/ 5694 h 10000"/>
              <a:gd name="connsiteX133" fmla="*/ 1436 w 10000"/>
              <a:gd name="connsiteY133" fmla="*/ 5855 h 10000"/>
              <a:gd name="connsiteX134" fmla="*/ 1374 w 10000"/>
              <a:gd name="connsiteY134" fmla="*/ 5825 h 10000"/>
              <a:gd name="connsiteX135" fmla="*/ 1300 w 10000"/>
              <a:gd name="connsiteY135" fmla="*/ 5672 h 10000"/>
              <a:gd name="connsiteX136" fmla="*/ 1212 w 10000"/>
              <a:gd name="connsiteY136" fmla="*/ 5554 h 10000"/>
              <a:gd name="connsiteX137" fmla="*/ 1138 w 10000"/>
              <a:gd name="connsiteY137" fmla="*/ 5558 h 10000"/>
              <a:gd name="connsiteX138" fmla="*/ 1126 w 10000"/>
              <a:gd name="connsiteY138" fmla="*/ 5562 h 10000"/>
              <a:gd name="connsiteX139" fmla="*/ 1175 w 10000"/>
              <a:gd name="connsiteY139" fmla="*/ 5763 h 10000"/>
              <a:gd name="connsiteX140" fmla="*/ 976 w 10000"/>
              <a:gd name="connsiteY140" fmla="*/ 5929 h 10000"/>
              <a:gd name="connsiteX141" fmla="*/ 552 w 10000"/>
              <a:gd name="connsiteY141" fmla="*/ 5807 h 10000"/>
              <a:gd name="connsiteX142" fmla="*/ 316 w 10000"/>
              <a:gd name="connsiteY142" fmla="*/ 5655 h 10000"/>
              <a:gd name="connsiteX143" fmla="*/ 254 w 10000"/>
              <a:gd name="connsiteY143" fmla="*/ 5589 h 10000"/>
              <a:gd name="connsiteX144" fmla="*/ 290 w 10000"/>
              <a:gd name="connsiteY144" fmla="*/ 5113 h 10000"/>
              <a:gd name="connsiteX145" fmla="*/ 192 w 10000"/>
              <a:gd name="connsiteY145" fmla="*/ 4503 h 10000"/>
              <a:gd name="connsiteX146" fmla="*/ 17 w 10000"/>
              <a:gd name="connsiteY146" fmla="*/ 4197 h 10000"/>
              <a:gd name="connsiteX147" fmla="*/ 67 w 10000"/>
              <a:gd name="connsiteY147" fmla="*/ 3866 h 10000"/>
              <a:gd name="connsiteX148" fmla="*/ 241 w 10000"/>
              <a:gd name="connsiteY148" fmla="*/ 3359 h 10000"/>
              <a:gd name="connsiteX149" fmla="*/ 365 w 10000"/>
              <a:gd name="connsiteY149" fmla="*/ 2906 h 10000"/>
              <a:gd name="connsiteX150" fmla="*/ 491 w 10000"/>
              <a:gd name="connsiteY150" fmla="*/ 2443 h 10000"/>
              <a:gd name="connsiteX151" fmla="*/ 702 w 10000"/>
              <a:gd name="connsiteY151" fmla="*/ 2007 h 10000"/>
              <a:gd name="connsiteX152" fmla="*/ 838 w 10000"/>
              <a:gd name="connsiteY152" fmla="*/ 1919 h 10000"/>
              <a:gd name="connsiteX153" fmla="*/ 939 w 10000"/>
              <a:gd name="connsiteY153" fmla="*/ 1898 h 10000"/>
              <a:gd name="connsiteX154" fmla="*/ 1237 w 10000"/>
              <a:gd name="connsiteY154" fmla="*/ 1841 h 10000"/>
              <a:gd name="connsiteX155" fmla="*/ 1933 w 10000"/>
              <a:gd name="connsiteY155" fmla="*/ 1745 h 10000"/>
              <a:gd name="connsiteX156" fmla="*/ 2980 w 10000"/>
              <a:gd name="connsiteY156" fmla="*/ 1631 h 10000"/>
              <a:gd name="connsiteX157" fmla="*/ 3714 w 10000"/>
              <a:gd name="connsiteY157" fmla="*/ 1557 h 10000"/>
              <a:gd name="connsiteX158" fmla="*/ 3901 w 10000"/>
              <a:gd name="connsiteY158" fmla="*/ 1535 h 10000"/>
              <a:gd name="connsiteX159" fmla="*/ 3925 w 10000"/>
              <a:gd name="connsiteY159" fmla="*/ 1518 h 10000"/>
              <a:gd name="connsiteX160" fmla="*/ 4013 w 10000"/>
              <a:gd name="connsiteY160" fmla="*/ 1344 h 10000"/>
              <a:gd name="connsiteX161" fmla="*/ 4076 w 10000"/>
              <a:gd name="connsiteY161" fmla="*/ 1187 h 10000"/>
              <a:gd name="connsiteX162" fmla="*/ 3751 w 10000"/>
              <a:gd name="connsiteY162" fmla="*/ 1169 h 10000"/>
              <a:gd name="connsiteX163" fmla="*/ 3427 w 10000"/>
              <a:gd name="connsiteY163" fmla="*/ 1151 h 10000"/>
              <a:gd name="connsiteX164" fmla="*/ 3378 w 10000"/>
              <a:gd name="connsiteY164" fmla="*/ 1134 h 10000"/>
              <a:gd name="connsiteX165" fmla="*/ 3353 w 10000"/>
              <a:gd name="connsiteY165" fmla="*/ 999 h 10000"/>
              <a:gd name="connsiteX166" fmla="*/ 3378 w 10000"/>
              <a:gd name="connsiteY166" fmla="*/ 881 h 10000"/>
              <a:gd name="connsiteX167" fmla="*/ 3241 w 10000"/>
              <a:gd name="connsiteY167" fmla="*/ 850 h 10000"/>
              <a:gd name="connsiteX168" fmla="*/ 3130 w 10000"/>
              <a:gd name="connsiteY168" fmla="*/ 785 h 10000"/>
              <a:gd name="connsiteX169" fmla="*/ 3253 w 10000"/>
              <a:gd name="connsiteY169" fmla="*/ 497 h 10000"/>
              <a:gd name="connsiteX170" fmla="*/ 3353 w 10000"/>
              <a:gd name="connsiteY170" fmla="*/ 244 h 10000"/>
              <a:gd name="connsiteX171" fmla="*/ 3664 w 10000"/>
              <a:gd name="connsiteY171" fmla="*/ 161 h 10000"/>
              <a:gd name="connsiteX172" fmla="*/ 4175 w 10000"/>
              <a:gd name="connsiteY172" fmla="*/ 61 h 10000"/>
              <a:gd name="connsiteX173" fmla="*/ 4785 w 10000"/>
              <a:gd name="connsiteY173" fmla="*/ 22 h 10000"/>
              <a:gd name="connsiteX0" fmla="*/ 4785 w 10000"/>
              <a:gd name="connsiteY0" fmla="*/ 22 h 10121"/>
              <a:gd name="connsiteX1" fmla="*/ 5195 w 10000"/>
              <a:gd name="connsiteY1" fmla="*/ 0 h 10121"/>
              <a:gd name="connsiteX2" fmla="*/ 5282 w 10000"/>
              <a:gd name="connsiteY2" fmla="*/ 39 h 10121"/>
              <a:gd name="connsiteX3" fmla="*/ 5582 w 10000"/>
              <a:gd name="connsiteY3" fmla="*/ 135 h 10121"/>
              <a:gd name="connsiteX4" fmla="*/ 5868 w 10000"/>
              <a:gd name="connsiteY4" fmla="*/ 236 h 10121"/>
              <a:gd name="connsiteX5" fmla="*/ 5943 w 10000"/>
              <a:gd name="connsiteY5" fmla="*/ 279 h 10121"/>
              <a:gd name="connsiteX6" fmla="*/ 5967 w 10000"/>
              <a:gd name="connsiteY6" fmla="*/ 314 h 10121"/>
              <a:gd name="connsiteX7" fmla="*/ 5992 w 10000"/>
              <a:gd name="connsiteY7" fmla="*/ 767 h 10121"/>
              <a:gd name="connsiteX8" fmla="*/ 6117 w 10000"/>
              <a:gd name="connsiteY8" fmla="*/ 1344 h 10121"/>
              <a:gd name="connsiteX9" fmla="*/ 6242 w 10000"/>
              <a:gd name="connsiteY9" fmla="*/ 1501 h 10121"/>
              <a:gd name="connsiteX10" fmla="*/ 6478 w 10000"/>
              <a:gd name="connsiteY10" fmla="*/ 1548 h 10121"/>
              <a:gd name="connsiteX11" fmla="*/ 6863 w 10000"/>
              <a:gd name="connsiteY11" fmla="*/ 1605 h 10121"/>
              <a:gd name="connsiteX12" fmla="*/ 7535 w 10000"/>
              <a:gd name="connsiteY12" fmla="*/ 1680 h 10121"/>
              <a:gd name="connsiteX13" fmla="*/ 8109 w 10000"/>
              <a:gd name="connsiteY13" fmla="*/ 1767 h 10121"/>
              <a:gd name="connsiteX14" fmla="*/ 8768 w 10000"/>
              <a:gd name="connsiteY14" fmla="*/ 1924 h 10121"/>
              <a:gd name="connsiteX15" fmla="*/ 9379 w 10000"/>
              <a:gd name="connsiteY15" fmla="*/ 2059 h 10121"/>
              <a:gd name="connsiteX16" fmla="*/ 9478 w 10000"/>
              <a:gd name="connsiteY16" fmla="*/ 2304 h 10121"/>
              <a:gd name="connsiteX17" fmla="*/ 9702 w 10000"/>
              <a:gd name="connsiteY17" fmla="*/ 3185 h 10121"/>
              <a:gd name="connsiteX18" fmla="*/ 9877 w 10000"/>
              <a:gd name="connsiteY18" fmla="*/ 3909 h 10121"/>
              <a:gd name="connsiteX19" fmla="*/ 9926 w 10000"/>
              <a:gd name="connsiteY19" fmla="*/ 4206 h 10121"/>
              <a:gd name="connsiteX20" fmla="*/ 9776 w 10000"/>
              <a:gd name="connsiteY20" fmla="*/ 4712 h 10121"/>
              <a:gd name="connsiteX21" fmla="*/ 9727 w 10000"/>
              <a:gd name="connsiteY21" fmla="*/ 5271 h 10121"/>
              <a:gd name="connsiteX22" fmla="*/ 9727 w 10000"/>
              <a:gd name="connsiteY22" fmla="*/ 5628 h 10121"/>
              <a:gd name="connsiteX23" fmla="*/ 9465 w 10000"/>
              <a:gd name="connsiteY23" fmla="*/ 5781 h 10121"/>
              <a:gd name="connsiteX24" fmla="*/ 9217 w 10000"/>
              <a:gd name="connsiteY24" fmla="*/ 5842 h 10121"/>
              <a:gd name="connsiteX25" fmla="*/ 9029 w 10000"/>
              <a:gd name="connsiteY25" fmla="*/ 5881 h 10121"/>
              <a:gd name="connsiteX26" fmla="*/ 8931 w 10000"/>
              <a:gd name="connsiteY26" fmla="*/ 5916 h 10121"/>
              <a:gd name="connsiteX27" fmla="*/ 8955 w 10000"/>
              <a:gd name="connsiteY27" fmla="*/ 5698 h 10121"/>
              <a:gd name="connsiteX28" fmla="*/ 8980 w 10000"/>
              <a:gd name="connsiteY28" fmla="*/ 5480 h 10121"/>
              <a:gd name="connsiteX29" fmla="*/ 8879 w 10000"/>
              <a:gd name="connsiteY29" fmla="*/ 5445 h 10121"/>
              <a:gd name="connsiteX30" fmla="*/ 8793 w 10000"/>
              <a:gd name="connsiteY30" fmla="*/ 5523 h 10121"/>
              <a:gd name="connsiteX31" fmla="*/ 8805 w 10000"/>
              <a:gd name="connsiteY31" fmla="*/ 5637 h 10121"/>
              <a:gd name="connsiteX32" fmla="*/ 8668 w 10000"/>
              <a:gd name="connsiteY32" fmla="*/ 5602 h 10121"/>
              <a:gd name="connsiteX33" fmla="*/ 8457 w 10000"/>
              <a:gd name="connsiteY33" fmla="*/ 5410 h 10121"/>
              <a:gd name="connsiteX34" fmla="*/ 8508 w 10000"/>
              <a:gd name="connsiteY34" fmla="*/ 5061 h 10121"/>
              <a:gd name="connsiteX35" fmla="*/ 8656 w 10000"/>
              <a:gd name="connsiteY35" fmla="*/ 4721 h 10121"/>
              <a:gd name="connsiteX36" fmla="*/ 8606 w 10000"/>
              <a:gd name="connsiteY36" fmla="*/ 4101 h 10121"/>
              <a:gd name="connsiteX37" fmla="*/ 8457 w 10000"/>
              <a:gd name="connsiteY37" fmla="*/ 3543 h 10121"/>
              <a:gd name="connsiteX38" fmla="*/ 8258 w 10000"/>
              <a:gd name="connsiteY38" fmla="*/ 3063 h 10121"/>
              <a:gd name="connsiteX39" fmla="*/ 8047 w 10000"/>
              <a:gd name="connsiteY39" fmla="*/ 2652 h 10121"/>
              <a:gd name="connsiteX40" fmla="*/ 7959 w 10000"/>
              <a:gd name="connsiteY40" fmla="*/ 2635 h 10121"/>
              <a:gd name="connsiteX41" fmla="*/ 7836 w 10000"/>
              <a:gd name="connsiteY41" fmla="*/ 2827 h 10121"/>
              <a:gd name="connsiteX42" fmla="*/ 7660 w 10000"/>
              <a:gd name="connsiteY42" fmla="*/ 3019 h 10121"/>
              <a:gd name="connsiteX43" fmla="*/ 7611 w 10000"/>
              <a:gd name="connsiteY43" fmla="*/ 3019 h 10121"/>
              <a:gd name="connsiteX44" fmla="*/ 7599 w 10000"/>
              <a:gd name="connsiteY44" fmla="*/ 3089 h 10121"/>
              <a:gd name="connsiteX45" fmla="*/ 7363 w 10000"/>
              <a:gd name="connsiteY45" fmla="*/ 3438 h 10121"/>
              <a:gd name="connsiteX46" fmla="*/ 7150 w 10000"/>
              <a:gd name="connsiteY46" fmla="*/ 3940 h 10121"/>
              <a:gd name="connsiteX47" fmla="*/ 7163 w 10000"/>
              <a:gd name="connsiteY47" fmla="*/ 4162 h 10121"/>
              <a:gd name="connsiteX48" fmla="*/ 7274 w 10000"/>
              <a:gd name="connsiteY48" fmla="*/ 4210 h 10121"/>
              <a:gd name="connsiteX49" fmla="*/ 7437 w 10000"/>
              <a:gd name="connsiteY49" fmla="*/ 4380 h 10121"/>
              <a:gd name="connsiteX50" fmla="*/ 7636 w 10000"/>
              <a:gd name="connsiteY50" fmla="*/ 4878 h 10121"/>
              <a:gd name="connsiteX51" fmla="*/ 7885 w 10000"/>
              <a:gd name="connsiteY51" fmla="*/ 5462 h 10121"/>
              <a:gd name="connsiteX52" fmla="*/ 7996 w 10000"/>
              <a:gd name="connsiteY52" fmla="*/ 5903 h 10121"/>
              <a:gd name="connsiteX53" fmla="*/ 7984 w 10000"/>
              <a:gd name="connsiteY53" fmla="*/ 6806 h 10121"/>
              <a:gd name="connsiteX54" fmla="*/ 8146 w 10000"/>
              <a:gd name="connsiteY54" fmla="*/ 7858 h 10121"/>
              <a:gd name="connsiteX55" fmla="*/ 8369 w 10000"/>
              <a:gd name="connsiteY55" fmla="*/ 8294 h 10121"/>
              <a:gd name="connsiteX56" fmla="*/ 8382 w 10000"/>
              <a:gd name="connsiteY56" fmla="*/ 8726 h 10121"/>
              <a:gd name="connsiteX57" fmla="*/ 8382 w 10000"/>
              <a:gd name="connsiteY57" fmla="*/ 9145 h 10121"/>
              <a:gd name="connsiteX58" fmla="*/ 8842 w 10000"/>
              <a:gd name="connsiteY58" fmla="*/ 9411 h 10121"/>
              <a:gd name="connsiteX59" fmla="*/ 9478 w 10000"/>
              <a:gd name="connsiteY59" fmla="*/ 9738 h 10121"/>
              <a:gd name="connsiteX60" fmla="*/ 9789 w 10000"/>
              <a:gd name="connsiteY60" fmla="*/ 9847 h 10121"/>
              <a:gd name="connsiteX61" fmla="*/ 9963 w 10000"/>
              <a:gd name="connsiteY61" fmla="*/ 9917 h 10121"/>
              <a:gd name="connsiteX62" fmla="*/ 10000 w 10000"/>
              <a:gd name="connsiteY62" fmla="*/ 9939 h 10121"/>
              <a:gd name="connsiteX63" fmla="*/ 9877 w 10000"/>
              <a:gd name="connsiteY63" fmla="*/ 9947 h 10121"/>
              <a:gd name="connsiteX64" fmla="*/ 9104 w 10000"/>
              <a:gd name="connsiteY64" fmla="*/ 9956 h 10121"/>
              <a:gd name="connsiteX65" fmla="*/ 8457 w 10000"/>
              <a:gd name="connsiteY65" fmla="*/ 9956 h 10121"/>
              <a:gd name="connsiteX66" fmla="*/ 8246 w 10000"/>
              <a:gd name="connsiteY66" fmla="*/ 9847 h 10121"/>
              <a:gd name="connsiteX67" fmla="*/ 7836 w 10000"/>
              <a:gd name="connsiteY67" fmla="*/ 9607 h 10121"/>
              <a:gd name="connsiteX68" fmla="*/ 7535 w 10000"/>
              <a:gd name="connsiteY68" fmla="*/ 9406 h 10121"/>
              <a:gd name="connsiteX69" fmla="*/ 7336 w 10000"/>
              <a:gd name="connsiteY69" fmla="*/ 9101 h 10121"/>
              <a:gd name="connsiteX70" fmla="*/ 7111 w 10000"/>
              <a:gd name="connsiteY70" fmla="*/ 8726 h 10121"/>
              <a:gd name="connsiteX71" fmla="*/ 6888 w 10000"/>
              <a:gd name="connsiteY71" fmla="*/ 8516 h 10121"/>
              <a:gd name="connsiteX72" fmla="*/ 6690 w 10000"/>
              <a:gd name="connsiteY72" fmla="*/ 8272 h 10121"/>
              <a:gd name="connsiteX73" fmla="*/ 6615 w 10000"/>
              <a:gd name="connsiteY73" fmla="*/ 8011 h 10121"/>
              <a:gd name="connsiteX74" fmla="*/ 6639 w 10000"/>
              <a:gd name="connsiteY74" fmla="*/ 7923 h 10121"/>
              <a:gd name="connsiteX75" fmla="*/ 6466 w 10000"/>
              <a:gd name="connsiteY75" fmla="*/ 7757 h 10121"/>
              <a:gd name="connsiteX76" fmla="*/ 6043 w 10000"/>
              <a:gd name="connsiteY76" fmla="*/ 7103 h 10121"/>
              <a:gd name="connsiteX77" fmla="*/ 5743 w 10000"/>
              <a:gd name="connsiteY77" fmla="*/ 6527 h 10121"/>
              <a:gd name="connsiteX78" fmla="*/ 5619 w 10000"/>
              <a:gd name="connsiteY78" fmla="*/ 6300 h 10121"/>
              <a:gd name="connsiteX79" fmla="*/ 5420 w 10000"/>
              <a:gd name="connsiteY79" fmla="*/ 6099 h 10121"/>
              <a:gd name="connsiteX80" fmla="*/ 5220 w 10000"/>
              <a:gd name="connsiteY80" fmla="*/ 5942 h 10121"/>
              <a:gd name="connsiteX81" fmla="*/ 5146 w 10000"/>
              <a:gd name="connsiteY81" fmla="*/ 5846 h 10121"/>
              <a:gd name="connsiteX82" fmla="*/ 5021 w 10000"/>
              <a:gd name="connsiteY82" fmla="*/ 6029 h 10121"/>
              <a:gd name="connsiteX83" fmla="*/ 4773 w 10000"/>
              <a:gd name="connsiteY83" fmla="*/ 6475 h 10121"/>
              <a:gd name="connsiteX84" fmla="*/ 4661 w 10000"/>
              <a:gd name="connsiteY84" fmla="*/ 7107 h 10121"/>
              <a:gd name="connsiteX85" fmla="*/ 4634 w 10000"/>
              <a:gd name="connsiteY85" fmla="*/ 7526 h 10121"/>
              <a:gd name="connsiteX86" fmla="*/ 4523 w 10000"/>
              <a:gd name="connsiteY86" fmla="*/ 7644 h 10121"/>
              <a:gd name="connsiteX87" fmla="*/ 4523 w 10000"/>
              <a:gd name="connsiteY87" fmla="*/ 7923 h 10121"/>
              <a:gd name="connsiteX88" fmla="*/ 4622 w 10000"/>
              <a:gd name="connsiteY88" fmla="*/ 8150 h 10121"/>
              <a:gd name="connsiteX89" fmla="*/ 4685 w 10000"/>
              <a:gd name="connsiteY89" fmla="*/ 8202 h 10121"/>
              <a:gd name="connsiteX90" fmla="*/ 4634 w 10000"/>
              <a:gd name="connsiteY90" fmla="*/ 8394 h 10121"/>
              <a:gd name="connsiteX91" fmla="*/ 4437 w 10000"/>
              <a:gd name="connsiteY91" fmla="*/ 8617 h 10121"/>
              <a:gd name="connsiteX92" fmla="*/ 4324 w 10000"/>
              <a:gd name="connsiteY92" fmla="*/ 8682 h 10121"/>
              <a:gd name="connsiteX93" fmla="*/ 4374 w 10000"/>
              <a:gd name="connsiteY93" fmla="*/ 8687 h 10121"/>
              <a:gd name="connsiteX94" fmla="*/ 4411 w 10000"/>
              <a:gd name="connsiteY94" fmla="*/ 8944 h 10121"/>
              <a:gd name="connsiteX95" fmla="*/ 4300 w 10000"/>
              <a:gd name="connsiteY95" fmla="*/ 9389 h 10121"/>
              <a:gd name="connsiteX96" fmla="*/ 4101 w 10000"/>
              <a:gd name="connsiteY96" fmla="*/ 9642 h 10121"/>
              <a:gd name="connsiteX97" fmla="*/ 3913 w 10000"/>
              <a:gd name="connsiteY97" fmla="*/ 9852 h 10121"/>
              <a:gd name="connsiteX98" fmla="*/ 3827 w 10000"/>
              <a:gd name="connsiteY98" fmla="*/ 10000 h 10121"/>
              <a:gd name="connsiteX99" fmla="*/ 3777 w 10000"/>
              <a:gd name="connsiteY99" fmla="*/ 9996 h 10121"/>
              <a:gd name="connsiteX100" fmla="*/ 2748 w 10000"/>
              <a:gd name="connsiteY100" fmla="*/ 10121 h 10121"/>
              <a:gd name="connsiteX101" fmla="*/ 1933 w 10000"/>
              <a:gd name="connsiteY101" fmla="*/ 9983 h 10121"/>
              <a:gd name="connsiteX102" fmla="*/ 2046 w 10000"/>
              <a:gd name="connsiteY102" fmla="*/ 9904 h 10121"/>
              <a:gd name="connsiteX103" fmla="*/ 2333 w 10000"/>
              <a:gd name="connsiteY103" fmla="*/ 9764 h 10121"/>
              <a:gd name="connsiteX104" fmla="*/ 2818 w 10000"/>
              <a:gd name="connsiteY104" fmla="*/ 9542 h 10121"/>
              <a:gd name="connsiteX105" fmla="*/ 3167 w 10000"/>
              <a:gd name="connsiteY105" fmla="*/ 9350 h 10121"/>
              <a:gd name="connsiteX106" fmla="*/ 3204 w 10000"/>
              <a:gd name="connsiteY106" fmla="*/ 9319 h 10121"/>
              <a:gd name="connsiteX107" fmla="*/ 3130 w 10000"/>
              <a:gd name="connsiteY107" fmla="*/ 9189 h 10121"/>
              <a:gd name="connsiteX108" fmla="*/ 2855 w 10000"/>
              <a:gd name="connsiteY108" fmla="*/ 8787 h 10121"/>
              <a:gd name="connsiteX109" fmla="*/ 2606 w 10000"/>
              <a:gd name="connsiteY109" fmla="*/ 8281 h 10121"/>
              <a:gd name="connsiteX110" fmla="*/ 2657 w 10000"/>
              <a:gd name="connsiteY110" fmla="*/ 7696 h 10121"/>
              <a:gd name="connsiteX111" fmla="*/ 2581 w 10000"/>
              <a:gd name="connsiteY111" fmla="*/ 6980 h 10121"/>
              <a:gd name="connsiteX112" fmla="*/ 2283 w 10000"/>
              <a:gd name="connsiteY112" fmla="*/ 6413 h 10121"/>
              <a:gd name="connsiteX113" fmla="*/ 2083 w 10000"/>
              <a:gd name="connsiteY113" fmla="*/ 6065 h 10121"/>
              <a:gd name="connsiteX114" fmla="*/ 2083 w 10000"/>
              <a:gd name="connsiteY114" fmla="*/ 5445 h 10121"/>
              <a:gd name="connsiteX115" fmla="*/ 2382 w 10000"/>
              <a:gd name="connsiteY115" fmla="*/ 4721 h 10121"/>
              <a:gd name="connsiteX116" fmla="*/ 2718 w 10000"/>
              <a:gd name="connsiteY116" fmla="*/ 4254 h 10121"/>
              <a:gd name="connsiteX117" fmla="*/ 2894 w 10000"/>
              <a:gd name="connsiteY117" fmla="*/ 3992 h 10121"/>
              <a:gd name="connsiteX118" fmla="*/ 2980 w 10000"/>
              <a:gd name="connsiteY118" fmla="*/ 3874 h 10121"/>
              <a:gd name="connsiteX119" fmla="*/ 2780 w 10000"/>
              <a:gd name="connsiteY119" fmla="*/ 3482 h 10121"/>
              <a:gd name="connsiteX120" fmla="*/ 2394 w 10000"/>
              <a:gd name="connsiteY120" fmla="*/ 2940 h 10121"/>
              <a:gd name="connsiteX121" fmla="*/ 2234 w 10000"/>
              <a:gd name="connsiteY121" fmla="*/ 2722 h 10121"/>
              <a:gd name="connsiteX122" fmla="*/ 2169 w 10000"/>
              <a:gd name="connsiteY122" fmla="*/ 2739 h 10121"/>
              <a:gd name="connsiteX123" fmla="*/ 2059 w 10000"/>
              <a:gd name="connsiteY123" fmla="*/ 2818 h 10121"/>
              <a:gd name="connsiteX124" fmla="*/ 1933 w 10000"/>
              <a:gd name="connsiteY124" fmla="*/ 3150 h 10121"/>
              <a:gd name="connsiteX125" fmla="*/ 1722 w 10000"/>
              <a:gd name="connsiteY125" fmla="*/ 3534 h 10121"/>
              <a:gd name="connsiteX126" fmla="*/ 1586 w 10000"/>
              <a:gd name="connsiteY126" fmla="*/ 3647 h 10121"/>
              <a:gd name="connsiteX127" fmla="*/ 1599 w 10000"/>
              <a:gd name="connsiteY127" fmla="*/ 3665 h 10121"/>
              <a:gd name="connsiteX128" fmla="*/ 1611 w 10000"/>
              <a:gd name="connsiteY128" fmla="*/ 4023 h 10121"/>
              <a:gd name="connsiteX129" fmla="*/ 1510 w 10000"/>
              <a:gd name="connsiteY129" fmla="*/ 4485 h 10121"/>
              <a:gd name="connsiteX130" fmla="*/ 1485 w 10000"/>
              <a:gd name="connsiteY130" fmla="*/ 4904 h 10121"/>
              <a:gd name="connsiteX131" fmla="*/ 1611 w 10000"/>
              <a:gd name="connsiteY131" fmla="*/ 5366 h 10121"/>
              <a:gd name="connsiteX132" fmla="*/ 1548 w 10000"/>
              <a:gd name="connsiteY132" fmla="*/ 5694 h 10121"/>
              <a:gd name="connsiteX133" fmla="*/ 1436 w 10000"/>
              <a:gd name="connsiteY133" fmla="*/ 5855 h 10121"/>
              <a:gd name="connsiteX134" fmla="*/ 1374 w 10000"/>
              <a:gd name="connsiteY134" fmla="*/ 5825 h 10121"/>
              <a:gd name="connsiteX135" fmla="*/ 1300 w 10000"/>
              <a:gd name="connsiteY135" fmla="*/ 5672 h 10121"/>
              <a:gd name="connsiteX136" fmla="*/ 1212 w 10000"/>
              <a:gd name="connsiteY136" fmla="*/ 5554 h 10121"/>
              <a:gd name="connsiteX137" fmla="*/ 1138 w 10000"/>
              <a:gd name="connsiteY137" fmla="*/ 5558 h 10121"/>
              <a:gd name="connsiteX138" fmla="*/ 1126 w 10000"/>
              <a:gd name="connsiteY138" fmla="*/ 5562 h 10121"/>
              <a:gd name="connsiteX139" fmla="*/ 1175 w 10000"/>
              <a:gd name="connsiteY139" fmla="*/ 5763 h 10121"/>
              <a:gd name="connsiteX140" fmla="*/ 976 w 10000"/>
              <a:gd name="connsiteY140" fmla="*/ 5929 h 10121"/>
              <a:gd name="connsiteX141" fmla="*/ 552 w 10000"/>
              <a:gd name="connsiteY141" fmla="*/ 5807 h 10121"/>
              <a:gd name="connsiteX142" fmla="*/ 316 w 10000"/>
              <a:gd name="connsiteY142" fmla="*/ 5655 h 10121"/>
              <a:gd name="connsiteX143" fmla="*/ 254 w 10000"/>
              <a:gd name="connsiteY143" fmla="*/ 5589 h 10121"/>
              <a:gd name="connsiteX144" fmla="*/ 290 w 10000"/>
              <a:gd name="connsiteY144" fmla="*/ 5113 h 10121"/>
              <a:gd name="connsiteX145" fmla="*/ 192 w 10000"/>
              <a:gd name="connsiteY145" fmla="*/ 4503 h 10121"/>
              <a:gd name="connsiteX146" fmla="*/ 17 w 10000"/>
              <a:gd name="connsiteY146" fmla="*/ 4197 h 10121"/>
              <a:gd name="connsiteX147" fmla="*/ 67 w 10000"/>
              <a:gd name="connsiteY147" fmla="*/ 3866 h 10121"/>
              <a:gd name="connsiteX148" fmla="*/ 241 w 10000"/>
              <a:gd name="connsiteY148" fmla="*/ 3359 h 10121"/>
              <a:gd name="connsiteX149" fmla="*/ 365 w 10000"/>
              <a:gd name="connsiteY149" fmla="*/ 2906 h 10121"/>
              <a:gd name="connsiteX150" fmla="*/ 491 w 10000"/>
              <a:gd name="connsiteY150" fmla="*/ 2443 h 10121"/>
              <a:gd name="connsiteX151" fmla="*/ 702 w 10000"/>
              <a:gd name="connsiteY151" fmla="*/ 2007 h 10121"/>
              <a:gd name="connsiteX152" fmla="*/ 838 w 10000"/>
              <a:gd name="connsiteY152" fmla="*/ 1919 h 10121"/>
              <a:gd name="connsiteX153" fmla="*/ 939 w 10000"/>
              <a:gd name="connsiteY153" fmla="*/ 1898 h 10121"/>
              <a:gd name="connsiteX154" fmla="*/ 1237 w 10000"/>
              <a:gd name="connsiteY154" fmla="*/ 1841 h 10121"/>
              <a:gd name="connsiteX155" fmla="*/ 1933 w 10000"/>
              <a:gd name="connsiteY155" fmla="*/ 1745 h 10121"/>
              <a:gd name="connsiteX156" fmla="*/ 2980 w 10000"/>
              <a:gd name="connsiteY156" fmla="*/ 1631 h 10121"/>
              <a:gd name="connsiteX157" fmla="*/ 3714 w 10000"/>
              <a:gd name="connsiteY157" fmla="*/ 1557 h 10121"/>
              <a:gd name="connsiteX158" fmla="*/ 3901 w 10000"/>
              <a:gd name="connsiteY158" fmla="*/ 1535 h 10121"/>
              <a:gd name="connsiteX159" fmla="*/ 3925 w 10000"/>
              <a:gd name="connsiteY159" fmla="*/ 1518 h 10121"/>
              <a:gd name="connsiteX160" fmla="*/ 4013 w 10000"/>
              <a:gd name="connsiteY160" fmla="*/ 1344 h 10121"/>
              <a:gd name="connsiteX161" fmla="*/ 4076 w 10000"/>
              <a:gd name="connsiteY161" fmla="*/ 1187 h 10121"/>
              <a:gd name="connsiteX162" fmla="*/ 3751 w 10000"/>
              <a:gd name="connsiteY162" fmla="*/ 1169 h 10121"/>
              <a:gd name="connsiteX163" fmla="*/ 3427 w 10000"/>
              <a:gd name="connsiteY163" fmla="*/ 1151 h 10121"/>
              <a:gd name="connsiteX164" fmla="*/ 3378 w 10000"/>
              <a:gd name="connsiteY164" fmla="*/ 1134 h 10121"/>
              <a:gd name="connsiteX165" fmla="*/ 3353 w 10000"/>
              <a:gd name="connsiteY165" fmla="*/ 999 h 10121"/>
              <a:gd name="connsiteX166" fmla="*/ 3378 w 10000"/>
              <a:gd name="connsiteY166" fmla="*/ 881 h 10121"/>
              <a:gd name="connsiteX167" fmla="*/ 3241 w 10000"/>
              <a:gd name="connsiteY167" fmla="*/ 850 h 10121"/>
              <a:gd name="connsiteX168" fmla="*/ 3130 w 10000"/>
              <a:gd name="connsiteY168" fmla="*/ 785 h 10121"/>
              <a:gd name="connsiteX169" fmla="*/ 3253 w 10000"/>
              <a:gd name="connsiteY169" fmla="*/ 497 h 10121"/>
              <a:gd name="connsiteX170" fmla="*/ 3353 w 10000"/>
              <a:gd name="connsiteY170" fmla="*/ 244 h 10121"/>
              <a:gd name="connsiteX171" fmla="*/ 3664 w 10000"/>
              <a:gd name="connsiteY171" fmla="*/ 161 h 10121"/>
              <a:gd name="connsiteX172" fmla="*/ 4175 w 10000"/>
              <a:gd name="connsiteY172" fmla="*/ 61 h 10121"/>
              <a:gd name="connsiteX173" fmla="*/ 4785 w 10000"/>
              <a:gd name="connsiteY173" fmla="*/ 22 h 10121"/>
              <a:gd name="connsiteX0" fmla="*/ 4785 w 10000"/>
              <a:gd name="connsiteY0" fmla="*/ 22 h 10000"/>
              <a:gd name="connsiteX1" fmla="*/ 5195 w 10000"/>
              <a:gd name="connsiteY1" fmla="*/ 0 h 10000"/>
              <a:gd name="connsiteX2" fmla="*/ 5282 w 10000"/>
              <a:gd name="connsiteY2" fmla="*/ 39 h 10000"/>
              <a:gd name="connsiteX3" fmla="*/ 5582 w 10000"/>
              <a:gd name="connsiteY3" fmla="*/ 135 h 10000"/>
              <a:gd name="connsiteX4" fmla="*/ 5868 w 10000"/>
              <a:gd name="connsiteY4" fmla="*/ 236 h 10000"/>
              <a:gd name="connsiteX5" fmla="*/ 5943 w 10000"/>
              <a:gd name="connsiteY5" fmla="*/ 279 h 10000"/>
              <a:gd name="connsiteX6" fmla="*/ 5967 w 10000"/>
              <a:gd name="connsiteY6" fmla="*/ 314 h 10000"/>
              <a:gd name="connsiteX7" fmla="*/ 5992 w 10000"/>
              <a:gd name="connsiteY7" fmla="*/ 767 h 10000"/>
              <a:gd name="connsiteX8" fmla="*/ 6117 w 10000"/>
              <a:gd name="connsiteY8" fmla="*/ 1344 h 10000"/>
              <a:gd name="connsiteX9" fmla="*/ 6242 w 10000"/>
              <a:gd name="connsiteY9" fmla="*/ 1501 h 10000"/>
              <a:gd name="connsiteX10" fmla="*/ 6478 w 10000"/>
              <a:gd name="connsiteY10" fmla="*/ 1548 h 10000"/>
              <a:gd name="connsiteX11" fmla="*/ 6863 w 10000"/>
              <a:gd name="connsiteY11" fmla="*/ 1605 h 10000"/>
              <a:gd name="connsiteX12" fmla="*/ 7535 w 10000"/>
              <a:gd name="connsiteY12" fmla="*/ 1680 h 10000"/>
              <a:gd name="connsiteX13" fmla="*/ 8109 w 10000"/>
              <a:gd name="connsiteY13" fmla="*/ 1767 h 10000"/>
              <a:gd name="connsiteX14" fmla="*/ 8768 w 10000"/>
              <a:gd name="connsiteY14" fmla="*/ 1924 h 10000"/>
              <a:gd name="connsiteX15" fmla="*/ 9379 w 10000"/>
              <a:gd name="connsiteY15" fmla="*/ 2059 h 10000"/>
              <a:gd name="connsiteX16" fmla="*/ 9478 w 10000"/>
              <a:gd name="connsiteY16" fmla="*/ 2304 h 10000"/>
              <a:gd name="connsiteX17" fmla="*/ 9702 w 10000"/>
              <a:gd name="connsiteY17" fmla="*/ 3185 h 10000"/>
              <a:gd name="connsiteX18" fmla="*/ 9877 w 10000"/>
              <a:gd name="connsiteY18" fmla="*/ 3909 h 10000"/>
              <a:gd name="connsiteX19" fmla="*/ 9926 w 10000"/>
              <a:gd name="connsiteY19" fmla="*/ 4206 h 10000"/>
              <a:gd name="connsiteX20" fmla="*/ 9776 w 10000"/>
              <a:gd name="connsiteY20" fmla="*/ 4712 h 10000"/>
              <a:gd name="connsiteX21" fmla="*/ 9727 w 10000"/>
              <a:gd name="connsiteY21" fmla="*/ 5271 h 10000"/>
              <a:gd name="connsiteX22" fmla="*/ 9727 w 10000"/>
              <a:gd name="connsiteY22" fmla="*/ 5628 h 10000"/>
              <a:gd name="connsiteX23" fmla="*/ 9465 w 10000"/>
              <a:gd name="connsiteY23" fmla="*/ 5781 h 10000"/>
              <a:gd name="connsiteX24" fmla="*/ 9217 w 10000"/>
              <a:gd name="connsiteY24" fmla="*/ 5842 h 10000"/>
              <a:gd name="connsiteX25" fmla="*/ 9029 w 10000"/>
              <a:gd name="connsiteY25" fmla="*/ 5881 h 10000"/>
              <a:gd name="connsiteX26" fmla="*/ 8931 w 10000"/>
              <a:gd name="connsiteY26" fmla="*/ 5916 h 10000"/>
              <a:gd name="connsiteX27" fmla="*/ 8955 w 10000"/>
              <a:gd name="connsiteY27" fmla="*/ 5698 h 10000"/>
              <a:gd name="connsiteX28" fmla="*/ 8980 w 10000"/>
              <a:gd name="connsiteY28" fmla="*/ 5480 h 10000"/>
              <a:gd name="connsiteX29" fmla="*/ 8879 w 10000"/>
              <a:gd name="connsiteY29" fmla="*/ 5445 h 10000"/>
              <a:gd name="connsiteX30" fmla="*/ 8793 w 10000"/>
              <a:gd name="connsiteY30" fmla="*/ 5523 h 10000"/>
              <a:gd name="connsiteX31" fmla="*/ 8805 w 10000"/>
              <a:gd name="connsiteY31" fmla="*/ 5637 h 10000"/>
              <a:gd name="connsiteX32" fmla="*/ 8668 w 10000"/>
              <a:gd name="connsiteY32" fmla="*/ 5602 h 10000"/>
              <a:gd name="connsiteX33" fmla="*/ 8457 w 10000"/>
              <a:gd name="connsiteY33" fmla="*/ 5410 h 10000"/>
              <a:gd name="connsiteX34" fmla="*/ 8508 w 10000"/>
              <a:gd name="connsiteY34" fmla="*/ 5061 h 10000"/>
              <a:gd name="connsiteX35" fmla="*/ 8656 w 10000"/>
              <a:gd name="connsiteY35" fmla="*/ 4721 h 10000"/>
              <a:gd name="connsiteX36" fmla="*/ 8606 w 10000"/>
              <a:gd name="connsiteY36" fmla="*/ 4101 h 10000"/>
              <a:gd name="connsiteX37" fmla="*/ 8457 w 10000"/>
              <a:gd name="connsiteY37" fmla="*/ 3543 h 10000"/>
              <a:gd name="connsiteX38" fmla="*/ 8258 w 10000"/>
              <a:gd name="connsiteY38" fmla="*/ 3063 h 10000"/>
              <a:gd name="connsiteX39" fmla="*/ 8047 w 10000"/>
              <a:gd name="connsiteY39" fmla="*/ 2652 h 10000"/>
              <a:gd name="connsiteX40" fmla="*/ 7959 w 10000"/>
              <a:gd name="connsiteY40" fmla="*/ 2635 h 10000"/>
              <a:gd name="connsiteX41" fmla="*/ 7836 w 10000"/>
              <a:gd name="connsiteY41" fmla="*/ 2827 h 10000"/>
              <a:gd name="connsiteX42" fmla="*/ 7660 w 10000"/>
              <a:gd name="connsiteY42" fmla="*/ 3019 h 10000"/>
              <a:gd name="connsiteX43" fmla="*/ 7611 w 10000"/>
              <a:gd name="connsiteY43" fmla="*/ 3019 h 10000"/>
              <a:gd name="connsiteX44" fmla="*/ 7599 w 10000"/>
              <a:gd name="connsiteY44" fmla="*/ 3089 h 10000"/>
              <a:gd name="connsiteX45" fmla="*/ 7363 w 10000"/>
              <a:gd name="connsiteY45" fmla="*/ 3438 h 10000"/>
              <a:gd name="connsiteX46" fmla="*/ 7150 w 10000"/>
              <a:gd name="connsiteY46" fmla="*/ 3940 h 10000"/>
              <a:gd name="connsiteX47" fmla="*/ 7163 w 10000"/>
              <a:gd name="connsiteY47" fmla="*/ 4162 h 10000"/>
              <a:gd name="connsiteX48" fmla="*/ 7274 w 10000"/>
              <a:gd name="connsiteY48" fmla="*/ 4210 h 10000"/>
              <a:gd name="connsiteX49" fmla="*/ 7437 w 10000"/>
              <a:gd name="connsiteY49" fmla="*/ 4380 h 10000"/>
              <a:gd name="connsiteX50" fmla="*/ 7636 w 10000"/>
              <a:gd name="connsiteY50" fmla="*/ 4878 h 10000"/>
              <a:gd name="connsiteX51" fmla="*/ 7885 w 10000"/>
              <a:gd name="connsiteY51" fmla="*/ 5462 h 10000"/>
              <a:gd name="connsiteX52" fmla="*/ 7996 w 10000"/>
              <a:gd name="connsiteY52" fmla="*/ 5903 h 10000"/>
              <a:gd name="connsiteX53" fmla="*/ 7984 w 10000"/>
              <a:gd name="connsiteY53" fmla="*/ 6806 h 10000"/>
              <a:gd name="connsiteX54" fmla="*/ 8146 w 10000"/>
              <a:gd name="connsiteY54" fmla="*/ 7858 h 10000"/>
              <a:gd name="connsiteX55" fmla="*/ 8369 w 10000"/>
              <a:gd name="connsiteY55" fmla="*/ 8294 h 10000"/>
              <a:gd name="connsiteX56" fmla="*/ 8382 w 10000"/>
              <a:gd name="connsiteY56" fmla="*/ 8726 h 10000"/>
              <a:gd name="connsiteX57" fmla="*/ 8382 w 10000"/>
              <a:gd name="connsiteY57" fmla="*/ 9145 h 10000"/>
              <a:gd name="connsiteX58" fmla="*/ 8842 w 10000"/>
              <a:gd name="connsiteY58" fmla="*/ 9411 h 10000"/>
              <a:gd name="connsiteX59" fmla="*/ 9478 w 10000"/>
              <a:gd name="connsiteY59" fmla="*/ 9738 h 10000"/>
              <a:gd name="connsiteX60" fmla="*/ 9789 w 10000"/>
              <a:gd name="connsiteY60" fmla="*/ 9847 h 10000"/>
              <a:gd name="connsiteX61" fmla="*/ 9963 w 10000"/>
              <a:gd name="connsiteY61" fmla="*/ 9917 h 10000"/>
              <a:gd name="connsiteX62" fmla="*/ 10000 w 10000"/>
              <a:gd name="connsiteY62" fmla="*/ 9939 h 10000"/>
              <a:gd name="connsiteX63" fmla="*/ 9877 w 10000"/>
              <a:gd name="connsiteY63" fmla="*/ 9947 h 10000"/>
              <a:gd name="connsiteX64" fmla="*/ 9104 w 10000"/>
              <a:gd name="connsiteY64" fmla="*/ 9956 h 10000"/>
              <a:gd name="connsiteX65" fmla="*/ 8457 w 10000"/>
              <a:gd name="connsiteY65" fmla="*/ 9956 h 10000"/>
              <a:gd name="connsiteX66" fmla="*/ 8246 w 10000"/>
              <a:gd name="connsiteY66" fmla="*/ 9847 h 10000"/>
              <a:gd name="connsiteX67" fmla="*/ 7836 w 10000"/>
              <a:gd name="connsiteY67" fmla="*/ 9607 h 10000"/>
              <a:gd name="connsiteX68" fmla="*/ 7535 w 10000"/>
              <a:gd name="connsiteY68" fmla="*/ 9406 h 10000"/>
              <a:gd name="connsiteX69" fmla="*/ 7336 w 10000"/>
              <a:gd name="connsiteY69" fmla="*/ 9101 h 10000"/>
              <a:gd name="connsiteX70" fmla="*/ 7111 w 10000"/>
              <a:gd name="connsiteY70" fmla="*/ 8726 h 10000"/>
              <a:gd name="connsiteX71" fmla="*/ 6888 w 10000"/>
              <a:gd name="connsiteY71" fmla="*/ 8516 h 10000"/>
              <a:gd name="connsiteX72" fmla="*/ 6690 w 10000"/>
              <a:gd name="connsiteY72" fmla="*/ 8272 h 10000"/>
              <a:gd name="connsiteX73" fmla="*/ 6615 w 10000"/>
              <a:gd name="connsiteY73" fmla="*/ 8011 h 10000"/>
              <a:gd name="connsiteX74" fmla="*/ 6639 w 10000"/>
              <a:gd name="connsiteY74" fmla="*/ 7923 h 10000"/>
              <a:gd name="connsiteX75" fmla="*/ 6466 w 10000"/>
              <a:gd name="connsiteY75" fmla="*/ 7757 h 10000"/>
              <a:gd name="connsiteX76" fmla="*/ 6043 w 10000"/>
              <a:gd name="connsiteY76" fmla="*/ 7103 h 10000"/>
              <a:gd name="connsiteX77" fmla="*/ 5743 w 10000"/>
              <a:gd name="connsiteY77" fmla="*/ 6527 h 10000"/>
              <a:gd name="connsiteX78" fmla="*/ 5619 w 10000"/>
              <a:gd name="connsiteY78" fmla="*/ 6300 h 10000"/>
              <a:gd name="connsiteX79" fmla="*/ 5420 w 10000"/>
              <a:gd name="connsiteY79" fmla="*/ 6099 h 10000"/>
              <a:gd name="connsiteX80" fmla="*/ 5220 w 10000"/>
              <a:gd name="connsiteY80" fmla="*/ 5942 h 10000"/>
              <a:gd name="connsiteX81" fmla="*/ 5146 w 10000"/>
              <a:gd name="connsiteY81" fmla="*/ 5846 h 10000"/>
              <a:gd name="connsiteX82" fmla="*/ 5021 w 10000"/>
              <a:gd name="connsiteY82" fmla="*/ 6029 h 10000"/>
              <a:gd name="connsiteX83" fmla="*/ 4773 w 10000"/>
              <a:gd name="connsiteY83" fmla="*/ 6475 h 10000"/>
              <a:gd name="connsiteX84" fmla="*/ 4661 w 10000"/>
              <a:gd name="connsiteY84" fmla="*/ 7107 h 10000"/>
              <a:gd name="connsiteX85" fmla="*/ 4634 w 10000"/>
              <a:gd name="connsiteY85" fmla="*/ 7526 h 10000"/>
              <a:gd name="connsiteX86" fmla="*/ 4523 w 10000"/>
              <a:gd name="connsiteY86" fmla="*/ 7644 h 10000"/>
              <a:gd name="connsiteX87" fmla="*/ 4523 w 10000"/>
              <a:gd name="connsiteY87" fmla="*/ 7923 h 10000"/>
              <a:gd name="connsiteX88" fmla="*/ 4622 w 10000"/>
              <a:gd name="connsiteY88" fmla="*/ 8150 h 10000"/>
              <a:gd name="connsiteX89" fmla="*/ 4685 w 10000"/>
              <a:gd name="connsiteY89" fmla="*/ 8202 h 10000"/>
              <a:gd name="connsiteX90" fmla="*/ 4634 w 10000"/>
              <a:gd name="connsiteY90" fmla="*/ 8394 h 10000"/>
              <a:gd name="connsiteX91" fmla="*/ 4437 w 10000"/>
              <a:gd name="connsiteY91" fmla="*/ 8617 h 10000"/>
              <a:gd name="connsiteX92" fmla="*/ 4324 w 10000"/>
              <a:gd name="connsiteY92" fmla="*/ 8682 h 10000"/>
              <a:gd name="connsiteX93" fmla="*/ 4374 w 10000"/>
              <a:gd name="connsiteY93" fmla="*/ 8687 h 10000"/>
              <a:gd name="connsiteX94" fmla="*/ 4411 w 10000"/>
              <a:gd name="connsiteY94" fmla="*/ 8944 h 10000"/>
              <a:gd name="connsiteX95" fmla="*/ 4300 w 10000"/>
              <a:gd name="connsiteY95" fmla="*/ 9389 h 10000"/>
              <a:gd name="connsiteX96" fmla="*/ 4101 w 10000"/>
              <a:gd name="connsiteY96" fmla="*/ 9642 h 10000"/>
              <a:gd name="connsiteX97" fmla="*/ 3913 w 10000"/>
              <a:gd name="connsiteY97" fmla="*/ 9852 h 10000"/>
              <a:gd name="connsiteX98" fmla="*/ 3827 w 10000"/>
              <a:gd name="connsiteY98" fmla="*/ 10000 h 10000"/>
              <a:gd name="connsiteX99" fmla="*/ 3777 w 10000"/>
              <a:gd name="connsiteY99" fmla="*/ 9996 h 10000"/>
              <a:gd name="connsiteX100" fmla="*/ 1933 w 10000"/>
              <a:gd name="connsiteY100" fmla="*/ 9983 h 10000"/>
              <a:gd name="connsiteX101" fmla="*/ 2046 w 10000"/>
              <a:gd name="connsiteY101" fmla="*/ 9904 h 10000"/>
              <a:gd name="connsiteX102" fmla="*/ 2333 w 10000"/>
              <a:gd name="connsiteY102" fmla="*/ 9764 h 10000"/>
              <a:gd name="connsiteX103" fmla="*/ 2818 w 10000"/>
              <a:gd name="connsiteY103" fmla="*/ 9542 h 10000"/>
              <a:gd name="connsiteX104" fmla="*/ 3167 w 10000"/>
              <a:gd name="connsiteY104" fmla="*/ 9350 h 10000"/>
              <a:gd name="connsiteX105" fmla="*/ 3204 w 10000"/>
              <a:gd name="connsiteY105" fmla="*/ 9319 h 10000"/>
              <a:gd name="connsiteX106" fmla="*/ 3130 w 10000"/>
              <a:gd name="connsiteY106" fmla="*/ 9189 h 10000"/>
              <a:gd name="connsiteX107" fmla="*/ 2855 w 10000"/>
              <a:gd name="connsiteY107" fmla="*/ 8787 h 10000"/>
              <a:gd name="connsiteX108" fmla="*/ 2606 w 10000"/>
              <a:gd name="connsiteY108" fmla="*/ 8281 h 10000"/>
              <a:gd name="connsiteX109" fmla="*/ 2657 w 10000"/>
              <a:gd name="connsiteY109" fmla="*/ 7696 h 10000"/>
              <a:gd name="connsiteX110" fmla="*/ 2581 w 10000"/>
              <a:gd name="connsiteY110" fmla="*/ 6980 h 10000"/>
              <a:gd name="connsiteX111" fmla="*/ 2283 w 10000"/>
              <a:gd name="connsiteY111" fmla="*/ 6413 h 10000"/>
              <a:gd name="connsiteX112" fmla="*/ 2083 w 10000"/>
              <a:gd name="connsiteY112" fmla="*/ 6065 h 10000"/>
              <a:gd name="connsiteX113" fmla="*/ 2083 w 10000"/>
              <a:gd name="connsiteY113" fmla="*/ 5445 h 10000"/>
              <a:gd name="connsiteX114" fmla="*/ 2382 w 10000"/>
              <a:gd name="connsiteY114" fmla="*/ 4721 h 10000"/>
              <a:gd name="connsiteX115" fmla="*/ 2718 w 10000"/>
              <a:gd name="connsiteY115" fmla="*/ 4254 h 10000"/>
              <a:gd name="connsiteX116" fmla="*/ 2894 w 10000"/>
              <a:gd name="connsiteY116" fmla="*/ 3992 h 10000"/>
              <a:gd name="connsiteX117" fmla="*/ 2980 w 10000"/>
              <a:gd name="connsiteY117" fmla="*/ 3874 h 10000"/>
              <a:gd name="connsiteX118" fmla="*/ 2780 w 10000"/>
              <a:gd name="connsiteY118" fmla="*/ 3482 h 10000"/>
              <a:gd name="connsiteX119" fmla="*/ 2394 w 10000"/>
              <a:gd name="connsiteY119" fmla="*/ 2940 h 10000"/>
              <a:gd name="connsiteX120" fmla="*/ 2234 w 10000"/>
              <a:gd name="connsiteY120" fmla="*/ 2722 h 10000"/>
              <a:gd name="connsiteX121" fmla="*/ 2169 w 10000"/>
              <a:gd name="connsiteY121" fmla="*/ 2739 h 10000"/>
              <a:gd name="connsiteX122" fmla="*/ 2059 w 10000"/>
              <a:gd name="connsiteY122" fmla="*/ 2818 h 10000"/>
              <a:gd name="connsiteX123" fmla="*/ 1933 w 10000"/>
              <a:gd name="connsiteY123" fmla="*/ 3150 h 10000"/>
              <a:gd name="connsiteX124" fmla="*/ 1722 w 10000"/>
              <a:gd name="connsiteY124" fmla="*/ 3534 h 10000"/>
              <a:gd name="connsiteX125" fmla="*/ 1586 w 10000"/>
              <a:gd name="connsiteY125" fmla="*/ 3647 h 10000"/>
              <a:gd name="connsiteX126" fmla="*/ 1599 w 10000"/>
              <a:gd name="connsiteY126" fmla="*/ 3665 h 10000"/>
              <a:gd name="connsiteX127" fmla="*/ 1611 w 10000"/>
              <a:gd name="connsiteY127" fmla="*/ 4023 h 10000"/>
              <a:gd name="connsiteX128" fmla="*/ 1510 w 10000"/>
              <a:gd name="connsiteY128" fmla="*/ 4485 h 10000"/>
              <a:gd name="connsiteX129" fmla="*/ 1485 w 10000"/>
              <a:gd name="connsiteY129" fmla="*/ 4904 h 10000"/>
              <a:gd name="connsiteX130" fmla="*/ 1611 w 10000"/>
              <a:gd name="connsiteY130" fmla="*/ 5366 h 10000"/>
              <a:gd name="connsiteX131" fmla="*/ 1548 w 10000"/>
              <a:gd name="connsiteY131" fmla="*/ 5694 h 10000"/>
              <a:gd name="connsiteX132" fmla="*/ 1436 w 10000"/>
              <a:gd name="connsiteY132" fmla="*/ 5855 h 10000"/>
              <a:gd name="connsiteX133" fmla="*/ 1374 w 10000"/>
              <a:gd name="connsiteY133" fmla="*/ 5825 h 10000"/>
              <a:gd name="connsiteX134" fmla="*/ 1300 w 10000"/>
              <a:gd name="connsiteY134" fmla="*/ 5672 h 10000"/>
              <a:gd name="connsiteX135" fmla="*/ 1212 w 10000"/>
              <a:gd name="connsiteY135" fmla="*/ 5554 h 10000"/>
              <a:gd name="connsiteX136" fmla="*/ 1138 w 10000"/>
              <a:gd name="connsiteY136" fmla="*/ 5558 h 10000"/>
              <a:gd name="connsiteX137" fmla="*/ 1126 w 10000"/>
              <a:gd name="connsiteY137" fmla="*/ 5562 h 10000"/>
              <a:gd name="connsiteX138" fmla="*/ 1175 w 10000"/>
              <a:gd name="connsiteY138" fmla="*/ 5763 h 10000"/>
              <a:gd name="connsiteX139" fmla="*/ 976 w 10000"/>
              <a:gd name="connsiteY139" fmla="*/ 5929 h 10000"/>
              <a:gd name="connsiteX140" fmla="*/ 552 w 10000"/>
              <a:gd name="connsiteY140" fmla="*/ 5807 h 10000"/>
              <a:gd name="connsiteX141" fmla="*/ 316 w 10000"/>
              <a:gd name="connsiteY141" fmla="*/ 5655 h 10000"/>
              <a:gd name="connsiteX142" fmla="*/ 254 w 10000"/>
              <a:gd name="connsiteY142" fmla="*/ 5589 h 10000"/>
              <a:gd name="connsiteX143" fmla="*/ 290 w 10000"/>
              <a:gd name="connsiteY143" fmla="*/ 5113 h 10000"/>
              <a:gd name="connsiteX144" fmla="*/ 192 w 10000"/>
              <a:gd name="connsiteY144" fmla="*/ 4503 h 10000"/>
              <a:gd name="connsiteX145" fmla="*/ 17 w 10000"/>
              <a:gd name="connsiteY145" fmla="*/ 4197 h 10000"/>
              <a:gd name="connsiteX146" fmla="*/ 67 w 10000"/>
              <a:gd name="connsiteY146" fmla="*/ 3866 h 10000"/>
              <a:gd name="connsiteX147" fmla="*/ 241 w 10000"/>
              <a:gd name="connsiteY147" fmla="*/ 3359 h 10000"/>
              <a:gd name="connsiteX148" fmla="*/ 365 w 10000"/>
              <a:gd name="connsiteY148" fmla="*/ 2906 h 10000"/>
              <a:gd name="connsiteX149" fmla="*/ 491 w 10000"/>
              <a:gd name="connsiteY149" fmla="*/ 2443 h 10000"/>
              <a:gd name="connsiteX150" fmla="*/ 702 w 10000"/>
              <a:gd name="connsiteY150" fmla="*/ 2007 h 10000"/>
              <a:gd name="connsiteX151" fmla="*/ 838 w 10000"/>
              <a:gd name="connsiteY151" fmla="*/ 1919 h 10000"/>
              <a:gd name="connsiteX152" fmla="*/ 939 w 10000"/>
              <a:gd name="connsiteY152" fmla="*/ 1898 h 10000"/>
              <a:gd name="connsiteX153" fmla="*/ 1237 w 10000"/>
              <a:gd name="connsiteY153" fmla="*/ 1841 h 10000"/>
              <a:gd name="connsiteX154" fmla="*/ 1933 w 10000"/>
              <a:gd name="connsiteY154" fmla="*/ 1745 h 10000"/>
              <a:gd name="connsiteX155" fmla="*/ 2980 w 10000"/>
              <a:gd name="connsiteY155" fmla="*/ 1631 h 10000"/>
              <a:gd name="connsiteX156" fmla="*/ 3714 w 10000"/>
              <a:gd name="connsiteY156" fmla="*/ 1557 h 10000"/>
              <a:gd name="connsiteX157" fmla="*/ 3901 w 10000"/>
              <a:gd name="connsiteY157" fmla="*/ 1535 h 10000"/>
              <a:gd name="connsiteX158" fmla="*/ 3925 w 10000"/>
              <a:gd name="connsiteY158" fmla="*/ 1518 h 10000"/>
              <a:gd name="connsiteX159" fmla="*/ 4013 w 10000"/>
              <a:gd name="connsiteY159" fmla="*/ 1344 h 10000"/>
              <a:gd name="connsiteX160" fmla="*/ 4076 w 10000"/>
              <a:gd name="connsiteY160" fmla="*/ 1187 h 10000"/>
              <a:gd name="connsiteX161" fmla="*/ 3751 w 10000"/>
              <a:gd name="connsiteY161" fmla="*/ 1169 h 10000"/>
              <a:gd name="connsiteX162" fmla="*/ 3427 w 10000"/>
              <a:gd name="connsiteY162" fmla="*/ 1151 h 10000"/>
              <a:gd name="connsiteX163" fmla="*/ 3378 w 10000"/>
              <a:gd name="connsiteY163" fmla="*/ 1134 h 10000"/>
              <a:gd name="connsiteX164" fmla="*/ 3353 w 10000"/>
              <a:gd name="connsiteY164" fmla="*/ 999 h 10000"/>
              <a:gd name="connsiteX165" fmla="*/ 3378 w 10000"/>
              <a:gd name="connsiteY165" fmla="*/ 881 h 10000"/>
              <a:gd name="connsiteX166" fmla="*/ 3241 w 10000"/>
              <a:gd name="connsiteY166" fmla="*/ 850 h 10000"/>
              <a:gd name="connsiteX167" fmla="*/ 3130 w 10000"/>
              <a:gd name="connsiteY167" fmla="*/ 785 h 10000"/>
              <a:gd name="connsiteX168" fmla="*/ 3253 w 10000"/>
              <a:gd name="connsiteY168" fmla="*/ 497 h 10000"/>
              <a:gd name="connsiteX169" fmla="*/ 3353 w 10000"/>
              <a:gd name="connsiteY169" fmla="*/ 244 h 10000"/>
              <a:gd name="connsiteX170" fmla="*/ 3664 w 10000"/>
              <a:gd name="connsiteY170" fmla="*/ 161 h 10000"/>
              <a:gd name="connsiteX171" fmla="*/ 4175 w 10000"/>
              <a:gd name="connsiteY171" fmla="*/ 61 h 10000"/>
              <a:gd name="connsiteX172" fmla="*/ 4785 w 10000"/>
              <a:gd name="connsiteY172" fmla="*/ 22 h 10000"/>
              <a:gd name="connsiteX0" fmla="*/ 4785 w 10000"/>
              <a:gd name="connsiteY0" fmla="*/ 22 h 10076"/>
              <a:gd name="connsiteX1" fmla="*/ 5195 w 10000"/>
              <a:gd name="connsiteY1" fmla="*/ 0 h 10076"/>
              <a:gd name="connsiteX2" fmla="*/ 5282 w 10000"/>
              <a:gd name="connsiteY2" fmla="*/ 39 h 10076"/>
              <a:gd name="connsiteX3" fmla="*/ 5582 w 10000"/>
              <a:gd name="connsiteY3" fmla="*/ 135 h 10076"/>
              <a:gd name="connsiteX4" fmla="*/ 5868 w 10000"/>
              <a:gd name="connsiteY4" fmla="*/ 236 h 10076"/>
              <a:gd name="connsiteX5" fmla="*/ 5943 w 10000"/>
              <a:gd name="connsiteY5" fmla="*/ 279 h 10076"/>
              <a:gd name="connsiteX6" fmla="*/ 5967 w 10000"/>
              <a:gd name="connsiteY6" fmla="*/ 314 h 10076"/>
              <a:gd name="connsiteX7" fmla="*/ 5992 w 10000"/>
              <a:gd name="connsiteY7" fmla="*/ 767 h 10076"/>
              <a:gd name="connsiteX8" fmla="*/ 6117 w 10000"/>
              <a:gd name="connsiteY8" fmla="*/ 1344 h 10076"/>
              <a:gd name="connsiteX9" fmla="*/ 6242 w 10000"/>
              <a:gd name="connsiteY9" fmla="*/ 1501 h 10076"/>
              <a:gd name="connsiteX10" fmla="*/ 6478 w 10000"/>
              <a:gd name="connsiteY10" fmla="*/ 1548 h 10076"/>
              <a:gd name="connsiteX11" fmla="*/ 6863 w 10000"/>
              <a:gd name="connsiteY11" fmla="*/ 1605 h 10076"/>
              <a:gd name="connsiteX12" fmla="*/ 7535 w 10000"/>
              <a:gd name="connsiteY12" fmla="*/ 1680 h 10076"/>
              <a:gd name="connsiteX13" fmla="*/ 8109 w 10000"/>
              <a:gd name="connsiteY13" fmla="*/ 1767 h 10076"/>
              <a:gd name="connsiteX14" fmla="*/ 8768 w 10000"/>
              <a:gd name="connsiteY14" fmla="*/ 1924 h 10076"/>
              <a:gd name="connsiteX15" fmla="*/ 9379 w 10000"/>
              <a:gd name="connsiteY15" fmla="*/ 2059 h 10076"/>
              <a:gd name="connsiteX16" fmla="*/ 9478 w 10000"/>
              <a:gd name="connsiteY16" fmla="*/ 2304 h 10076"/>
              <a:gd name="connsiteX17" fmla="*/ 9702 w 10000"/>
              <a:gd name="connsiteY17" fmla="*/ 3185 h 10076"/>
              <a:gd name="connsiteX18" fmla="*/ 9877 w 10000"/>
              <a:gd name="connsiteY18" fmla="*/ 3909 h 10076"/>
              <a:gd name="connsiteX19" fmla="*/ 9926 w 10000"/>
              <a:gd name="connsiteY19" fmla="*/ 4206 h 10076"/>
              <a:gd name="connsiteX20" fmla="*/ 9776 w 10000"/>
              <a:gd name="connsiteY20" fmla="*/ 4712 h 10076"/>
              <a:gd name="connsiteX21" fmla="*/ 9727 w 10000"/>
              <a:gd name="connsiteY21" fmla="*/ 5271 h 10076"/>
              <a:gd name="connsiteX22" fmla="*/ 9727 w 10000"/>
              <a:gd name="connsiteY22" fmla="*/ 5628 h 10076"/>
              <a:gd name="connsiteX23" fmla="*/ 9465 w 10000"/>
              <a:gd name="connsiteY23" fmla="*/ 5781 h 10076"/>
              <a:gd name="connsiteX24" fmla="*/ 9217 w 10000"/>
              <a:gd name="connsiteY24" fmla="*/ 5842 h 10076"/>
              <a:gd name="connsiteX25" fmla="*/ 9029 w 10000"/>
              <a:gd name="connsiteY25" fmla="*/ 5881 h 10076"/>
              <a:gd name="connsiteX26" fmla="*/ 8931 w 10000"/>
              <a:gd name="connsiteY26" fmla="*/ 5916 h 10076"/>
              <a:gd name="connsiteX27" fmla="*/ 8955 w 10000"/>
              <a:gd name="connsiteY27" fmla="*/ 5698 h 10076"/>
              <a:gd name="connsiteX28" fmla="*/ 8980 w 10000"/>
              <a:gd name="connsiteY28" fmla="*/ 5480 h 10076"/>
              <a:gd name="connsiteX29" fmla="*/ 8879 w 10000"/>
              <a:gd name="connsiteY29" fmla="*/ 5445 h 10076"/>
              <a:gd name="connsiteX30" fmla="*/ 8793 w 10000"/>
              <a:gd name="connsiteY30" fmla="*/ 5523 h 10076"/>
              <a:gd name="connsiteX31" fmla="*/ 8805 w 10000"/>
              <a:gd name="connsiteY31" fmla="*/ 5637 h 10076"/>
              <a:gd name="connsiteX32" fmla="*/ 8668 w 10000"/>
              <a:gd name="connsiteY32" fmla="*/ 5602 h 10076"/>
              <a:gd name="connsiteX33" fmla="*/ 8457 w 10000"/>
              <a:gd name="connsiteY33" fmla="*/ 5410 h 10076"/>
              <a:gd name="connsiteX34" fmla="*/ 8508 w 10000"/>
              <a:gd name="connsiteY34" fmla="*/ 5061 h 10076"/>
              <a:gd name="connsiteX35" fmla="*/ 8656 w 10000"/>
              <a:gd name="connsiteY35" fmla="*/ 4721 h 10076"/>
              <a:gd name="connsiteX36" fmla="*/ 8606 w 10000"/>
              <a:gd name="connsiteY36" fmla="*/ 4101 h 10076"/>
              <a:gd name="connsiteX37" fmla="*/ 8457 w 10000"/>
              <a:gd name="connsiteY37" fmla="*/ 3543 h 10076"/>
              <a:gd name="connsiteX38" fmla="*/ 8258 w 10000"/>
              <a:gd name="connsiteY38" fmla="*/ 3063 h 10076"/>
              <a:gd name="connsiteX39" fmla="*/ 8047 w 10000"/>
              <a:gd name="connsiteY39" fmla="*/ 2652 h 10076"/>
              <a:gd name="connsiteX40" fmla="*/ 7959 w 10000"/>
              <a:gd name="connsiteY40" fmla="*/ 2635 h 10076"/>
              <a:gd name="connsiteX41" fmla="*/ 7836 w 10000"/>
              <a:gd name="connsiteY41" fmla="*/ 2827 h 10076"/>
              <a:gd name="connsiteX42" fmla="*/ 7660 w 10000"/>
              <a:gd name="connsiteY42" fmla="*/ 3019 h 10076"/>
              <a:gd name="connsiteX43" fmla="*/ 7611 w 10000"/>
              <a:gd name="connsiteY43" fmla="*/ 3019 h 10076"/>
              <a:gd name="connsiteX44" fmla="*/ 7599 w 10000"/>
              <a:gd name="connsiteY44" fmla="*/ 3089 h 10076"/>
              <a:gd name="connsiteX45" fmla="*/ 7363 w 10000"/>
              <a:gd name="connsiteY45" fmla="*/ 3438 h 10076"/>
              <a:gd name="connsiteX46" fmla="*/ 7150 w 10000"/>
              <a:gd name="connsiteY46" fmla="*/ 3940 h 10076"/>
              <a:gd name="connsiteX47" fmla="*/ 7163 w 10000"/>
              <a:gd name="connsiteY47" fmla="*/ 4162 h 10076"/>
              <a:gd name="connsiteX48" fmla="*/ 7274 w 10000"/>
              <a:gd name="connsiteY48" fmla="*/ 4210 h 10076"/>
              <a:gd name="connsiteX49" fmla="*/ 7437 w 10000"/>
              <a:gd name="connsiteY49" fmla="*/ 4380 h 10076"/>
              <a:gd name="connsiteX50" fmla="*/ 7636 w 10000"/>
              <a:gd name="connsiteY50" fmla="*/ 4878 h 10076"/>
              <a:gd name="connsiteX51" fmla="*/ 7885 w 10000"/>
              <a:gd name="connsiteY51" fmla="*/ 5462 h 10076"/>
              <a:gd name="connsiteX52" fmla="*/ 7996 w 10000"/>
              <a:gd name="connsiteY52" fmla="*/ 5903 h 10076"/>
              <a:gd name="connsiteX53" fmla="*/ 7984 w 10000"/>
              <a:gd name="connsiteY53" fmla="*/ 6806 h 10076"/>
              <a:gd name="connsiteX54" fmla="*/ 8146 w 10000"/>
              <a:gd name="connsiteY54" fmla="*/ 7858 h 10076"/>
              <a:gd name="connsiteX55" fmla="*/ 8369 w 10000"/>
              <a:gd name="connsiteY55" fmla="*/ 8294 h 10076"/>
              <a:gd name="connsiteX56" fmla="*/ 8382 w 10000"/>
              <a:gd name="connsiteY56" fmla="*/ 8726 h 10076"/>
              <a:gd name="connsiteX57" fmla="*/ 8382 w 10000"/>
              <a:gd name="connsiteY57" fmla="*/ 9145 h 10076"/>
              <a:gd name="connsiteX58" fmla="*/ 8842 w 10000"/>
              <a:gd name="connsiteY58" fmla="*/ 9411 h 10076"/>
              <a:gd name="connsiteX59" fmla="*/ 9478 w 10000"/>
              <a:gd name="connsiteY59" fmla="*/ 9738 h 10076"/>
              <a:gd name="connsiteX60" fmla="*/ 9789 w 10000"/>
              <a:gd name="connsiteY60" fmla="*/ 9847 h 10076"/>
              <a:gd name="connsiteX61" fmla="*/ 9963 w 10000"/>
              <a:gd name="connsiteY61" fmla="*/ 9917 h 10076"/>
              <a:gd name="connsiteX62" fmla="*/ 10000 w 10000"/>
              <a:gd name="connsiteY62" fmla="*/ 9939 h 10076"/>
              <a:gd name="connsiteX63" fmla="*/ 9877 w 10000"/>
              <a:gd name="connsiteY63" fmla="*/ 9947 h 10076"/>
              <a:gd name="connsiteX64" fmla="*/ 9104 w 10000"/>
              <a:gd name="connsiteY64" fmla="*/ 9956 h 10076"/>
              <a:gd name="connsiteX65" fmla="*/ 8457 w 10000"/>
              <a:gd name="connsiteY65" fmla="*/ 9956 h 10076"/>
              <a:gd name="connsiteX66" fmla="*/ 8246 w 10000"/>
              <a:gd name="connsiteY66" fmla="*/ 9847 h 10076"/>
              <a:gd name="connsiteX67" fmla="*/ 7836 w 10000"/>
              <a:gd name="connsiteY67" fmla="*/ 9607 h 10076"/>
              <a:gd name="connsiteX68" fmla="*/ 7535 w 10000"/>
              <a:gd name="connsiteY68" fmla="*/ 9406 h 10076"/>
              <a:gd name="connsiteX69" fmla="*/ 7336 w 10000"/>
              <a:gd name="connsiteY69" fmla="*/ 9101 h 10076"/>
              <a:gd name="connsiteX70" fmla="*/ 7111 w 10000"/>
              <a:gd name="connsiteY70" fmla="*/ 8726 h 10076"/>
              <a:gd name="connsiteX71" fmla="*/ 6888 w 10000"/>
              <a:gd name="connsiteY71" fmla="*/ 8516 h 10076"/>
              <a:gd name="connsiteX72" fmla="*/ 6690 w 10000"/>
              <a:gd name="connsiteY72" fmla="*/ 8272 h 10076"/>
              <a:gd name="connsiteX73" fmla="*/ 6615 w 10000"/>
              <a:gd name="connsiteY73" fmla="*/ 8011 h 10076"/>
              <a:gd name="connsiteX74" fmla="*/ 6639 w 10000"/>
              <a:gd name="connsiteY74" fmla="*/ 7923 h 10076"/>
              <a:gd name="connsiteX75" fmla="*/ 6466 w 10000"/>
              <a:gd name="connsiteY75" fmla="*/ 7757 h 10076"/>
              <a:gd name="connsiteX76" fmla="*/ 6043 w 10000"/>
              <a:gd name="connsiteY76" fmla="*/ 7103 h 10076"/>
              <a:gd name="connsiteX77" fmla="*/ 5743 w 10000"/>
              <a:gd name="connsiteY77" fmla="*/ 6527 h 10076"/>
              <a:gd name="connsiteX78" fmla="*/ 5619 w 10000"/>
              <a:gd name="connsiteY78" fmla="*/ 6300 h 10076"/>
              <a:gd name="connsiteX79" fmla="*/ 5420 w 10000"/>
              <a:gd name="connsiteY79" fmla="*/ 6099 h 10076"/>
              <a:gd name="connsiteX80" fmla="*/ 5220 w 10000"/>
              <a:gd name="connsiteY80" fmla="*/ 5942 h 10076"/>
              <a:gd name="connsiteX81" fmla="*/ 5146 w 10000"/>
              <a:gd name="connsiteY81" fmla="*/ 5846 h 10076"/>
              <a:gd name="connsiteX82" fmla="*/ 5021 w 10000"/>
              <a:gd name="connsiteY82" fmla="*/ 6029 h 10076"/>
              <a:gd name="connsiteX83" fmla="*/ 4773 w 10000"/>
              <a:gd name="connsiteY83" fmla="*/ 6475 h 10076"/>
              <a:gd name="connsiteX84" fmla="*/ 4661 w 10000"/>
              <a:gd name="connsiteY84" fmla="*/ 7107 h 10076"/>
              <a:gd name="connsiteX85" fmla="*/ 4634 w 10000"/>
              <a:gd name="connsiteY85" fmla="*/ 7526 h 10076"/>
              <a:gd name="connsiteX86" fmla="*/ 4523 w 10000"/>
              <a:gd name="connsiteY86" fmla="*/ 7644 h 10076"/>
              <a:gd name="connsiteX87" fmla="*/ 4523 w 10000"/>
              <a:gd name="connsiteY87" fmla="*/ 7923 h 10076"/>
              <a:gd name="connsiteX88" fmla="*/ 4622 w 10000"/>
              <a:gd name="connsiteY88" fmla="*/ 8150 h 10076"/>
              <a:gd name="connsiteX89" fmla="*/ 4685 w 10000"/>
              <a:gd name="connsiteY89" fmla="*/ 8202 h 10076"/>
              <a:gd name="connsiteX90" fmla="*/ 4634 w 10000"/>
              <a:gd name="connsiteY90" fmla="*/ 8394 h 10076"/>
              <a:gd name="connsiteX91" fmla="*/ 4437 w 10000"/>
              <a:gd name="connsiteY91" fmla="*/ 8617 h 10076"/>
              <a:gd name="connsiteX92" fmla="*/ 4324 w 10000"/>
              <a:gd name="connsiteY92" fmla="*/ 8682 h 10076"/>
              <a:gd name="connsiteX93" fmla="*/ 4374 w 10000"/>
              <a:gd name="connsiteY93" fmla="*/ 8687 h 10076"/>
              <a:gd name="connsiteX94" fmla="*/ 4411 w 10000"/>
              <a:gd name="connsiteY94" fmla="*/ 8944 h 10076"/>
              <a:gd name="connsiteX95" fmla="*/ 4300 w 10000"/>
              <a:gd name="connsiteY95" fmla="*/ 9389 h 10076"/>
              <a:gd name="connsiteX96" fmla="*/ 4101 w 10000"/>
              <a:gd name="connsiteY96" fmla="*/ 9642 h 10076"/>
              <a:gd name="connsiteX97" fmla="*/ 3913 w 10000"/>
              <a:gd name="connsiteY97" fmla="*/ 9852 h 10076"/>
              <a:gd name="connsiteX98" fmla="*/ 3827 w 10000"/>
              <a:gd name="connsiteY98" fmla="*/ 10000 h 10076"/>
              <a:gd name="connsiteX99" fmla="*/ 3777 w 10000"/>
              <a:gd name="connsiteY99" fmla="*/ 9996 h 10076"/>
              <a:gd name="connsiteX100" fmla="*/ 1933 w 10000"/>
              <a:gd name="connsiteY100" fmla="*/ 9983 h 10076"/>
              <a:gd name="connsiteX101" fmla="*/ 2046 w 10000"/>
              <a:gd name="connsiteY101" fmla="*/ 9904 h 10076"/>
              <a:gd name="connsiteX102" fmla="*/ 2333 w 10000"/>
              <a:gd name="connsiteY102" fmla="*/ 9764 h 10076"/>
              <a:gd name="connsiteX103" fmla="*/ 2818 w 10000"/>
              <a:gd name="connsiteY103" fmla="*/ 9542 h 10076"/>
              <a:gd name="connsiteX104" fmla="*/ 3167 w 10000"/>
              <a:gd name="connsiteY104" fmla="*/ 9350 h 10076"/>
              <a:gd name="connsiteX105" fmla="*/ 3204 w 10000"/>
              <a:gd name="connsiteY105" fmla="*/ 9319 h 10076"/>
              <a:gd name="connsiteX106" fmla="*/ 3130 w 10000"/>
              <a:gd name="connsiteY106" fmla="*/ 9189 h 10076"/>
              <a:gd name="connsiteX107" fmla="*/ 2855 w 10000"/>
              <a:gd name="connsiteY107" fmla="*/ 8787 h 10076"/>
              <a:gd name="connsiteX108" fmla="*/ 2606 w 10000"/>
              <a:gd name="connsiteY108" fmla="*/ 8281 h 10076"/>
              <a:gd name="connsiteX109" fmla="*/ 2657 w 10000"/>
              <a:gd name="connsiteY109" fmla="*/ 7696 h 10076"/>
              <a:gd name="connsiteX110" fmla="*/ 2581 w 10000"/>
              <a:gd name="connsiteY110" fmla="*/ 6980 h 10076"/>
              <a:gd name="connsiteX111" fmla="*/ 2283 w 10000"/>
              <a:gd name="connsiteY111" fmla="*/ 6413 h 10076"/>
              <a:gd name="connsiteX112" fmla="*/ 2083 w 10000"/>
              <a:gd name="connsiteY112" fmla="*/ 6065 h 10076"/>
              <a:gd name="connsiteX113" fmla="*/ 2083 w 10000"/>
              <a:gd name="connsiteY113" fmla="*/ 5445 h 10076"/>
              <a:gd name="connsiteX114" fmla="*/ 2382 w 10000"/>
              <a:gd name="connsiteY114" fmla="*/ 4721 h 10076"/>
              <a:gd name="connsiteX115" fmla="*/ 2718 w 10000"/>
              <a:gd name="connsiteY115" fmla="*/ 4254 h 10076"/>
              <a:gd name="connsiteX116" fmla="*/ 2894 w 10000"/>
              <a:gd name="connsiteY116" fmla="*/ 3992 h 10076"/>
              <a:gd name="connsiteX117" fmla="*/ 2980 w 10000"/>
              <a:gd name="connsiteY117" fmla="*/ 3874 h 10076"/>
              <a:gd name="connsiteX118" fmla="*/ 2780 w 10000"/>
              <a:gd name="connsiteY118" fmla="*/ 3482 h 10076"/>
              <a:gd name="connsiteX119" fmla="*/ 2394 w 10000"/>
              <a:gd name="connsiteY119" fmla="*/ 2940 h 10076"/>
              <a:gd name="connsiteX120" fmla="*/ 2234 w 10000"/>
              <a:gd name="connsiteY120" fmla="*/ 2722 h 10076"/>
              <a:gd name="connsiteX121" fmla="*/ 2169 w 10000"/>
              <a:gd name="connsiteY121" fmla="*/ 2739 h 10076"/>
              <a:gd name="connsiteX122" fmla="*/ 2059 w 10000"/>
              <a:gd name="connsiteY122" fmla="*/ 2818 h 10076"/>
              <a:gd name="connsiteX123" fmla="*/ 1933 w 10000"/>
              <a:gd name="connsiteY123" fmla="*/ 3150 h 10076"/>
              <a:gd name="connsiteX124" fmla="*/ 1722 w 10000"/>
              <a:gd name="connsiteY124" fmla="*/ 3534 h 10076"/>
              <a:gd name="connsiteX125" fmla="*/ 1586 w 10000"/>
              <a:gd name="connsiteY125" fmla="*/ 3647 h 10076"/>
              <a:gd name="connsiteX126" fmla="*/ 1599 w 10000"/>
              <a:gd name="connsiteY126" fmla="*/ 3665 h 10076"/>
              <a:gd name="connsiteX127" fmla="*/ 1611 w 10000"/>
              <a:gd name="connsiteY127" fmla="*/ 4023 h 10076"/>
              <a:gd name="connsiteX128" fmla="*/ 1510 w 10000"/>
              <a:gd name="connsiteY128" fmla="*/ 4485 h 10076"/>
              <a:gd name="connsiteX129" fmla="*/ 1485 w 10000"/>
              <a:gd name="connsiteY129" fmla="*/ 4904 h 10076"/>
              <a:gd name="connsiteX130" fmla="*/ 1611 w 10000"/>
              <a:gd name="connsiteY130" fmla="*/ 5366 h 10076"/>
              <a:gd name="connsiteX131" fmla="*/ 1548 w 10000"/>
              <a:gd name="connsiteY131" fmla="*/ 5694 h 10076"/>
              <a:gd name="connsiteX132" fmla="*/ 1436 w 10000"/>
              <a:gd name="connsiteY132" fmla="*/ 5855 h 10076"/>
              <a:gd name="connsiteX133" fmla="*/ 1374 w 10000"/>
              <a:gd name="connsiteY133" fmla="*/ 5825 h 10076"/>
              <a:gd name="connsiteX134" fmla="*/ 1300 w 10000"/>
              <a:gd name="connsiteY134" fmla="*/ 5672 h 10076"/>
              <a:gd name="connsiteX135" fmla="*/ 1212 w 10000"/>
              <a:gd name="connsiteY135" fmla="*/ 5554 h 10076"/>
              <a:gd name="connsiteX136" fmla="*/ 1138 w 10000"/>
              <a:gd name="connsiteY136" fmla="*/ 5558 h 10076"/>
              <a:gd name="connsiteX137" fmla="*/ 1126 w 10000"/>
              <a:gd name="connsiteY137" fmla="*/ 5562 h 10076"/>
              <a:gd name="connsiteX138" fmla="*/ 1175 w 10000"/>
              <a:gd name="connsiteY138" fmla="*/ 5763 h 10076"/>
              <a:gd name="connsiteX139" fmla="*/ 976 w 10000"/>
              <a:gd name="connsiteY139" fmla="*/ 5929 h 10076"/>
              <a:gd name="connsiteX140" fmla="*/ 552 w 10000"/>
              <a:gd name="connsiteY140" fmla="*/ 5807 h 10076"/>
              <a:gd name="connsiteX141" fmla="*/ 316 w 10000"/>
              <a:gd name="connsiteY141" fmla="*/ 5655 h 10076"/>
              <a:gd name="connsiteX142" fmla="*/ 254 w 10000"/>
              <a:gd name="connsiteY142" fmla="*/ 5589 h 10076"/>
              <a:gd name="connsiteX143" fmla="*/ 290 w 10000"/>
              <a:gd name="connsiteY143" fmla="*/ 5113 h 10076"/>
              <a:gd name="connsiteX144" fmla="*/ 192 w 10000"/>
              <a:gd name="connsiteY144" fmla="*/ 4503 h 10076"/>
              <a:gd name="connsiteX145" fmla="*/ 17 w 10000"/>
              <a:gd name="connsiteY145" fmla="*/ 4197 h 10076"/>
              <a:gd name="connsiteX146" fmla="*/ 67 w 10000"/>
              <a:gd name="connsiteY146" fmla="*/ 3866 h 10076"/>
              <a:gd name="connsiteX147" fmla="*/ 241 w 10000"/>
              <a:gd name="connsiteY147" fmla="*/ 3359 h 10076"/>
              <a:gd name="connsiteX148" fmla="*/ 365 w 10000"/>
              <a:gd name="connsiteY148" fmla="*/ 2906 h 10076"/>
              <a:gd name="connsiteX149" fmla="*/ 491 w 10000"/>
              <a:gd name="connsiteY149" fmla="*/ 2443 h 10076"/>
              <a:gd name="connsiteX150" fmla="*/ 702 w 10000"/>
              <a:gd name="connsiteY150" fmla="*/ 2007 h 10076"/>
              <a:gd name="connsiteX151" fmla="*/ 838 w 10000"/>
              <a:gd name="connsiteY151" fmla="*/ 1919 h 10076"/>
              <a:gd name="connsiteX152" fmla="*/ 939 w 10000"/>
              <a:gd name="connsiteY152" fmla="*/ 1898 h 10076"/>
              <a:gd name="connsiteX153" fmla="*/ 1237 w 10000"/>
              <a:gd name="connsiteY153" fmla="*/ 1841 h 10076"/>
              <a:gd name="connsiteX154" fmla="*/ 1933 w 10000"/>
              <a:gd name="connsiteY154" fmla="*/ 1745 h 10076"/>
              <a:gd name="connsiteX155" fmla="*/ 2980 w 10000"/>
              <a:gd name="connsiteY155" fmla="*/ 1631 h 10076"/>
              <a:gd name="connsiteX156" fmla="*/ 3714 w 10000"/>
              <a:gd name="connsiteY156" fmla="*/ 1557 h 10076"/>
              <a:gd name="connsiteX157" fmla="*/ 3901 w 10000"/>
              <a:gd name="connsiteY157" fmla="*/ 1535 h 10076"/>
              <a:gd name="connsiteX158" fmla="*/ 3925 w 10000"/>
              <a:gd name="connsiteY158" fmla="*/ 1518 h 10076"/>
              <a:gd name="connsiteX159" fmla="*/ 4013 w 10000"/>
              <a:gd name="connsiteY159" fmla="*/ 1344 h 10076"/>
              <a:gd name="connsiteX160" fmla="*/ 4076 w 10000"/>
              <a:gd name="connsiteY160" fmla="*/ 1187 h 10076"/>
              <a:gd name="connsiteX161" fmla="*/ 3751 w 10000"/>
              <a:gd name="connsiteY161" fmla="*/ 1169 h 10076"/>
              <a:gd name="connsiteX162" fmla="*/ 3427 w 10000"/>
              <a:gd name="connsiteY162" fmla="*/ 1151 h 10076"/>
              <a:gd name="connsiteX163" fmla="*/ 3378 w 10000"/>
              <a:gd name="connsiteY163" fmla="*/ 1134 h 10076"/>
              <a:gd name="connsiteX164" fmla="*/ 3353 w 10000"/>
              <a:gd name="connsiteY164" fmla="*/ 999 h 10076"/>
              <a:gd name="connsiteX165" fmla="*/ 3378 w 10000"/>
              <a:gd name="connsiteY165" fmla="*/ 881 h 10076"/>
              <a:gd name="connsiteX166" fmla="*/ 3241 w 10000"/>
              <a:gd name="connsiteY166" fmla="*/ 850 h 10076"/>
              <a:gd name="connsiteX167" fmla="*/ 3130 w 10000"/>
              <a:gd name="connsiteY167" fmla="*/ 785 h 10076"/>
              <a:gd name="connsiteX168" fmla="*/ 3253 w 10000"/>
              <a:gd name="connsiteY168" fmla="*/ 497 h 10076"/>
              <a:gd name="connsiteX169" fmla="*/ 3353 w 10000"/>
              <a:gd name="connsiteY169" fmla="*/ 244 h 10076"/>
              <a:gd name="connsiteX170" fmla="*/ 3664 w 10000"/>
              <a:gd name="connsiteY170" fmla="*/ 161 h 10076"/>
              <a:gd name="connsiteX171" fmla="*/ 4175 w 10000"/>
              <a:gd name="connsiteY171" fmla="*/ 61 h 10076"/>
              <a:gd name="connsiteX172" fmla="*/ 4785 w 10000"/>
              <a:gd name="connsiteY172" fmla="*/ 22 h 10076"/>
              <a:gd name="connsiteX0" fmla="*/ 4785 w 10000"/>
              <a:gd name="connsiteY0" fmla="*/ 22 h 10170"/>
              <a:gd name="connsiteX1" fmla="*/ 5195 w 10000"/>
              <a:gd name="connsiteY1" fmla="*/ 0 h 10170"/>
              <a:gd name="connsiteX2" fmla="*/ 5282 w 10000"/>
              <a:gd name="connsiteY2" fmla="*/ 39 h 10170"/>
              <a:gd name="connsiteX3" fmla="*/ 5582 w 10000"/>
              <a:gd name="connsiteY3" fmla="*/ 135 h 10170"/>
              <a:gd name="connsiteX4" fmla="*/ 5868 w 10000"/>
              <a:gd name="connsiteY4" fmla="*/ 236 h 10170"/>
              <a:gd name="connsiteX5" fmla="*/ 5943 w 10000"/>
              <a:gd name="connsiteY5" fmla="*/ 279 h 10170"/>
              <a:gd name="connsiteX6" fmla="*/ 5967 w 10000"/>
              <a:gd name="connsiteY6" fmla="*/ 314 h 10170"/>
              <a:gd name="connsiteX7" fmla="*/ 5992 w 10000"/>
              <a:gd name="connsiteY7" fmla="*/ 767 h 10170"/>
              <a:gd name="connsiteX8" fmla="*/ 6117 w 10000"/>
              <a:gd name="connsiteY8" fmla="*/ 1344 h 10170"/>
              <a:gd name="connsiteX9" fmla="*/ 6242 w 10000"/>
              <a:gd name="connsiteY9" fmla="*/ 1501 h 10170"/>
              <a:gd name="connsiteX10" fmla="*/ 6478 w 10000"/>
              <a:gd name="connsiteY10" fmla="*/ 1548 h 10170"/>
              <a:gd name="connsiteX11" fmla="*/ 6863 w 10000"/>
              <a:gd name="connsiteY11" fmla="*/ 1605 h 10170"/>
              <a:gd name="connsiteX12" fmla="*/ 7535 w 10000"/>
              <a:gd name="connsiteY12" fmla="*/ 1680 h 10170"/>
              <a:gd name="connsiteX13" fmla="*/ 8109 w 10000"/>
              <a:gd name="connsiteY13" fmla="*/ 1767 h 10170"/>
              <a:gd name="connsiteX14" fmla="*/ 8768 w 10000"/>
              <a:gd name="connsiteY14" fmla="*/ 1924 h 10170"/>
              <a:gd name="connsiteX15" fmla="*/ 9379 w 10000"/>
              <a:gd name="connsiteY15" fmla="*/ 2059 h 10170"/>
              <a:gd name="connsiteX16" fmla="*/ 9478 w 10000"/>
              <a:gd name="connsiteY16" fmla="*/ 2304 h 10170"/>
              <a:gd name="connsiteX17" fmla="*/ 9702 w 10000"/>
              <a:gd name="connsiteY17" fmla="*/ 3185 h 10170"/>
              <a:gd name="connsiteX18" fmla="*/ 9877 w 10000"/>
              <a:gd name="connsiteY18" fmla="*/ 3909 h 10170"/>
              <a:gd name="connsiteX19" fmla="*/ 9926 w 10000"/>
              <a:gd name="connsiteY19" fmla="*/ 4206 h 10170"/>
              <a:gd name="connsiteX20" fmla="*/ 9776 w 10000"/>
              <a:gd name="connsiteY20" fmla="*/ 4712 h 10170"/>
              <a:gd name="connsiteX21" fmla="*/ 9727 w 10000"/>
              <a:gd name="connsiteY21" fmla="*/ 5271 h 10170"/>
              <a:gd name="connsiteX22" fmla="*/ 9727 w 10000"/>
              <a:gd name="connsiteY22" fmla="*/ 5628 h 10170"/>
              <a:gd name="connsiteX23" fmla="*/ 9465 w 10000"/>
              <a:gd name="connsiteY23" fmla="*/ 5781 h 10170"/>
              <a:gd name="connsiteX24" fmla="*/ 9217 w 10000"/>
              <a:gd name="connsiteY24" fmla="*/ 5842 h 10170"/>
              <a:gd name="connsiteX25" fmla="*/ 9029 w 10000"/>
              <a:gd name="connsiteY25" fmla="*/ 5881 h 10170"/>
              <a:gd name="connsiteX26" fmla="*/ 8931 w 10000"/>
              <a:gd name="connsiteY26" fmla="*/ 5916 h 10170"/>
              <a:gd name="connsiteX27" fmla="*/ 8955 w 10000"/>
              <a:gd name="connsiteY27" fmla="*/ 5698 h 10170"/>
              <a:gd name="connsiteX28" fmla="*/ 8980 w 10000"/>
              <a:gd name="connsiteY28" fmla="*/ 5480 h 10170"/>
              <a:gd name="connsiteX29" fmla="*/ 8879 w 10000"/>
              <a:gd name="connsiteY29" fmla="*/ 5445 h 10170"/>
              <a:gd name="connsiteX30" fmla="*/ 8793 w 10000"/>
              <a:gd name="connsiteY30" fmla="*/ 5523 h 10170"/>
              <a:gd name="connsiteX31" fmla="*/ 8805 w 10000"/>
              <a:gd name="connsiteY31" fmla="*/ 5637 h 10170"/>
              <a:gd name="connsiteX32" fmla="*/ 8668 w 10000"/>
              <a:gd name="connsiteY32" fmla="*/ 5602 h 10170"/>
              <a:gd name="connsiteX33" fmla="*/ 8457 w 10000"/>
              <a:gd name="connsiteY33" fmla="*/ 5410 h 10170"/>
              <a:gd name="connsiteX34" fmla="*/ 8508 w 10000"/>
              <a:gd name="connsiteY34" fmla="*/ 5061 h 10170"/>
              <a:gd name="connsiteX35" fmla="*/ 8656 w 10000"/>
              <a:gd name="connsiteY35" fmla="*/ 4721 h 10170"/>
              <a:gd name="connsiteX36" fmla="*/ 8606 w 10000"/>
              <a:gd name="connsiteY36" fmla="*/ 4101 h 10170"/>
              <a:gd name="connsiteX37" fmla="*/ 8457 w 10000"/>
              <a:gd name="connsiteY37" fmla="*/ 3543 h 10170"/>
              <a:gd name="connsiteX38" fmla="*/ 8258 w 10000"/>
              <a:gd name="connsiteY38" fmla="*/ 3063 h 10170"/>
              <a:gd name="connsiteX39" fmla="*/ 8047 w 10000"/>
              <a:gd name="connsiteY39" fmla="*/ 2652 h 10170"/>
              <a:gd name="connsiteX40" fmla="*/ 7959 w 10000"/>
              <a:gd name="connsiteY40" fmla="*/ 2635 h 10170"/>
              <a:gd name="connsiteX41" fmla="*/ 7836 w 10000"/>
              <a:gd name="connsiteY41" fmla="*/ 2827 h 10170"/>
              <a:gd name="connsiteX42" fmla="*/ 7660 w 10000"/>
              <a:gd name="connsiteY42" fmla="*/ 3019 h 10170"/>
              <a:gd name="connsiteX43" fmla="*/ 7611 w 10000"/>
              <a:gd name="connsiteY43" fmla="*/ 3019 h 10170"/>
              <a:gd name="connsiteX44" fmla="*/ 7599 w 10000"/>
              <a:gd name="connsiteY44" fmla="*/ 3089 h 10170"/>
              <a:gd name="connsiteX45" fmla="*/ 7363 w 10000"/>
              <a:gd name="connsiteY45" fmla="*/ 3438 h 10170"/>
              <a:gd name="connsiteX46" fmla="*/ 7150 w 10000"/>
              <a:gd name="connsiteY46" fmla="*/ 3940 h 10170"/>
              <a:gd name="connsiteX47" fmla="*/ 7163 w 10000"/>
              <a:gd name="connsiteY47" fmla="*/ 4162 h 10170"/>
              <a:gd name="connsiteX48" fmla="*/ 7274 w 10000"/>
              <a:gd name="connsiteY48" fmla="*/ 4210 h 10170"/>
              <a:gd name="connsiteX49" fmla="*/ 7437 w 10000"/>
              <a:gd name="connsiteY49" fmla="*/ 4380 h 10170"/>
              <a:gd name="connsiteX50" fmla="*/ 7636 w 10000"/>
              <a:gd name="connsiteY50" fmla="*/ 4878 h 10170"/>
              <a:gd name="connsiteX51" fmla="*/ 7885 w 10000"/>
              <a:gd name="connsiteY51" fmla="*/ 5462 h 10170"/>
              <a:gd name="connsiteX52" fmla="*/ 7996 w 10000"/>
              <a:gd name="connsiteY52" fmla="*/ 5903 h 10170"/>
              <a:gd name="connsiteX53" fmla="*/ 7984 w 10000"/>
              <a:gd name="connsiteY53" fmla="*/ 6806 h 10170"/>
              <a:gd name="connsiteX54" fmla="*/ 8146 w 10000"/>
              <a:gd name="connsiteY54" fmla="*/ 7858 h 10170"/>
              <a:gd name="connsiteX55" fmla="*/ 8369 w 10000"/>
              <a:gd name="connsiteY55" fmla="*/ 8294 h 10170"/>
              <a:gd name="connsiteX56" fmla="*/ 8382 w 10000"/>
              <a:gd name="connsiteY56" fmla="*/ 8726 h 10170"/>
              <a:gd name="connsiteX57" fmla="*/ 8382 w 10000"/>
              <a:gd name="connsiteY57" fmla="*/ 9145 h 10170"/>
              <a:gd name="connsiteX58" fmla="*/ 8842 w 10000"/>
              <a:gd name="connsiteY58" fmla="*/ 9411 h 10170"/>
              <a:gd name="connsiteX59" fmla="*/ 9478 w 10000"/>
              <a:gd name="connsiteY59" fmla="*/ 9738 h 10170"/>
              <a:gd name="connsiteX60" fmla="*/ 9789 w 10000"/>
              <a:gd name="connsiteY60" fmla="*/ 9847 h 10170"/>
              <a:gd name="connsiteX61" fmla="*/ 9963 w 10000"/>
              <a:gd name="connsiteY61" fmla="*/ 9917 h 10170"/>
              <a:gd name="connsiteX62" fmla="*/ 10000 w 10000"/>
              <a:gd name="connsiteY62" fmla="*/ 9939 h 10170"/>
              <a:gd name="connsiteX63" fmla="*/ 9877 w 10000"/>
              <a:gd name="connsiteY63" fmla="*/ 9947 h 10170"/>
              <a:gd name="connsiteX64" fmla="*/ 9104 w 10000"/>
              <a:gd name="connsiteY64" fmla="*/ 9956 h 10170"/>
              <a:gd name="connsiteX65" fmla="*/ 8457 w 10000"/>
              <a:gd name="connsiteY65" fmla="*/ 9956 h 10170"/>
              <a:gd name="connsiteX66" fmla="*/ 8246 w 10000"/>
              <a:gd name="connsiteY66" fmla="*/ 9847 h 10170"/>
              <a:gd name="connsiteX67" fmla="*/ 7836 w 10000"/>
              <a:gd name="connsiteY67" fmla="*/ 9607 h 10170"/>
              <a:gd name="connsiteX68" fmla="*/ 7535 w 10000"/>
              <a:gd name="connsiteY68" fmla="*/ 9406 h 10170"/>
              <a:gd name="connsiteX69" fmla="*/ 7336 w 10000"/>
              <a:gd name="connsiteY69" fmla="*/ 9101 h 10170"/>
              <a:gd name="connsiteX70" fmla="*/ 7111 w 10000"/>
              <a:gd name="connsiteY70" fmla="*/ 8726 h 10170"/>
              <a:gd name="connsiteX71" fmla="*/ 6888 w 10000"/>
              <a:gd name="connsiteY71" fmla="*/ 8516 h 10170"/>
              <a:gd name="connsiteX72" fmla="*/ 6690 w 10000"/>
              <a:gd name="connsiteY72" fmla="*/ 8272 h 10170"/>
              <a:gd name="connsiteX73" fmla="*/ 6615 w 10000"/>
              <a:gd name="connsiteY73" fmla="*/ 8011 h 10170"/>
              <a:gd name="connsiteX74" fmla="*/ 6639 w 10000"/>
              <a:gd name="connsiteY74" fmla="*/ 7923 h 10170"/>
              <a:gd name="connsiteX75" fmla="*/ 6466 w 10000"/>
              <a:gd name="connsiteY75" fmla="*/ 7757 h 10170"/>
              <a:gd name="connsiteX76" fmla="*/ 6043 w 10000"/>
              <a:gd name="connsiteY76" fmla="*/ 7103 h 10170"/>
              <a:gd name="connsiteX77" fmla="*/ 5743 w 10000"/>
              <a:gd name="connsiteY77" fmla="*/ 6527 h 10170"/>
              <a:gd name="connsiteX78" fmla="*/ 5619 w 10000"/>
              <a:gd name="connsiteY78" fmla="*/ 6300 h 10170"/>
              <a:gd name="connsiteX79" fmla="*/ 5420 w 10000"/>
              <a:gd name="connsiteY79" fmla="*/ 6099 h 10170"/>
              <a:gd name="connsiteX80" fmla="*/ 5220 w 10000"/>
              <a:gd name="connsiteY80" fmla="*/ 5942 h 10170"/>
              <a:gd name="connsiteX81" fmla="*/ 5146 w 10000"/>
              <a:gd name="connsiteY81" fmla="*/ 5846 h 10170"/>
              <a:gd name="connsiteX82" fmla="*/ 5021 w 10000"/>
              <a:gd name="connsiteY82" fmla="*/ 6029 h 10170"/>
              <a:gd name="connsiteX83" fmla="*/ 4773 w 10000"/>
              <a:gd name="connsiteY83" fmla="*/ 6475 h 10170"/>
              <a:gd name="connsiteX84" fmla="*/ 4661 w 10000"/>
              <a:gd name="connsiteY84" fmla="*/ 7107 h 10170"/>
              <a:gd name="connsiteX85" fmla="*/ 4634 w 10000"/>
              <a:gd name="connsiteY85" fmla="*/ 7526 h 10170"/>
              <a:gd name="connsiteX86" fmla="*/ 4523 w 10000"/>
              <a:gd name="connsiteY86" fmla="*/ 7644 h 10170"/>
              <a:gd name="connsiteX87" fmla="*/ 4523 w 10000"/>
              <a:gd name="connsiteY87" fmla="*/ 7923 h 10170"/>
              <a:gd name="connsiteX88" fmla="*/ 4622 w 10000"/>
              <a:gd name="connsiteY88" fmla="*/ 8150 h 10170"/>
              <a:gd name="connsiteX89" fmla="*/ 4685 w 10000"/>
              <a:gd name="connsiteY89" fmla="*/ 8202 h 10170"/>
              <a:gd name="connsiteX90" fmla="*/ 4634 w 10000"/>
              <a:gd name="connsiteY90" fmla="*/ 8394 h 10170"/>
              <a:gd name="connsiteX91" fmla="*/ 4437 w 10000"/>
              <a:gd name="connsiteY91" fmla="*/ 8617 h 10170"/>
              <a:gd name="connsiteX92" fmla="*/ 4324 w 10000"/>
              <a:gd name="connsiteY92" fmla="*/ 8682 h 10170"/>
              <a:gd name="connsiteX93" fmla="*/ 4374 w 10000"/>
              <a:gd name="connsiteY93" fmla="*/ 8687 h 10170"/>
              <a:gd name="connsiteX94" fmla="*/ 4411 w 10000"/>
              <a:gd name="connsiteY94" fmla="*/ 8944 h 10170"/>
              <a:gd name="connsiteX95" fmla="*/ 4300 w 10000"/>
              <a:gd name="connsiteY95" fmla="*/ 9389 h 10170"/>
              <a:gd name="connsiteX96" fmla="*/ 4101 w 10000"/>
              <a:gd name="connsiteY96" fmla="*/ 9642 h 10170"/>
              <a:gd name="connsiteX97" fmla="*/ 3913 w 10000"/>
              <a:gd name="connsiteY97" fmla="*/ 9852 h 10170"/>
              <a:gd name="connsiteX98" fmla="*/ 3827 w 10000"/>
              <a:gd name="connsiteY98" fmla="*/ 10000 h 10170"/>
              <a:gd name="connsiteX99" fmla="*/ 3777 w 10000"/>
              <a:gd name="connsiteY99" fmla="*/ 9996 h 10170"/>
              <a:gd name="connsiteX100" fmla="*/ 1933 w 10000"/>
              <a:gd name="connsiteY100" fmla="*/ 9983 h 10170"/>
              <a:gd name="connsiteX101" fmla="*/ 2046 w 10000"/>
              <a:gd name="connsiteY101" fmla="*/ 9904 h 10170"/>
              <a:gd name="connsiteX102" fmla="*/ 2333 w 10000"/>
              <a:gd name="connsiteY102" fmla="*/ 9764 h 10170"/>
              <a:gd name="connsiteX103" fmla="*/ 2818 w 10000"/>
              <a:gd name="connsiteY103" fmla="*/ 9542 h 10170"/>
              <a:gd name="connsiteX104" fmla="*/ 3167 w 10000"/>
              <a:gd name="connsiteY104" fmla="*/ 9350 h 10170"/>
              <a:gd name="connsiteX105" fmla="*/ 3204 w 10000"/>
              <a:gd name="connsiteY105" fmla="*/ 9319 h 10170"/>
              <a:gd name="connsiteX106" fmla="*/ 3130 w 10000"/>
              <a:gd name="connsiteY106" fmla="*/ 9189 h 10170"/>
              <a:gd name="connsiteX107" fmla="*/ 2855 w 10000"/>
              <a:gd name="connsiteY107" fmla="*/ 8787 h 10170"/>
              <a:gd name="connsiteX108" fmla="*/ 2606 w 10000"/>
              <a:gd name="connsiteY108" fmla="*/ 8281 h 10170"/>
              <a:gd name="connsiteX109" fmla="*/ 2657 w 10000"/>
              <a:gd name="connsiteY109" fmla="*/ 7696 h 10170"/>
              <a:gd name="connsiteX110" fmla="*/ 2581 w 10000"/>
              <a:gd name="connsiteY110" fmla="*/ 6980 h 10170"/>
              <a:gd name="connsiteX111" fmla="*/ 2283 w 10000"/>
              <a:gd name="connsiteY111" fmla="*/ 6413 h 10170"/>
              <a:gd name="connsiteX112" fmla="*/ 2083 w 10000"/>
              <a:gd name="connsiteY112" fmla="*/ 6065 h 10170"/>
              <a:gd name="connsiteX113" fmla="*/ 2083 w 10000"/>
              <a:gd name="connsiteY113" fmla="*/ 5445 h 10170"/>
              <a:gd name="connsiteX114" fmla="*/ 2382 w 10000"/>
              <a:gd name="connsiteY114" fmla="*/ 4721 h 10170"/>
              <a:gd name="connsiteX115" fmla="*/ 2718 w 10000"/>
              <a:gd name="connsiteY115" fmla="*/ 4254 h 10170"/>
              <a:gd name="connsiteX116" fmla="*/ 2894 w 10000"/>
              <a:gd name="connsiteY116" fmla="*/ 3992 h 10170"/>
              <a:gd name="connsiteX117" fmla="*/ 2980 w 10000"/>
              <a:gd name="connsiteY117" fmla="*/ 3874 h 10170"/>
              <a:gd name="connsiteX118" fmla="*/ 2780 w 10000"/>
              <a:gd name="connsiteY118" fmla="*/ 3482 h 10170"/>
              <a:gd name="connsiteX119" fmla="*/ 2394 w 10000"/>
              <a:gd name="connsiteY119" fmla="*/ 2940 h 10170"/>
              <a:gd name="connsiteX120" fmla="*/ 2234 w 10000"/>
              <a:gd name="connsiteY120" fmla="*/ 2722 h 10170"/>
              <a:gd name="connsiteX121" fmla="*/ 2169 w 10000"/>
              <a:gd name="connsiteY121" fmla="*/ 2739 h 10170"/>
              <a:gd name="connsiteX122" fmla="*/ 2059 w 10000"/>
              <a:gd name="connsiteY122" fmla="*/ 2818 h 10170"/>
              <a:gd name="connsiteX123" fmla="*/ 1933 w 10000"/>
              <a:gd name="connsiteY123" fmla="*/ 3150 h 10170"/>
              <a:gd name="connsiteX124" fmla="*/ 1722 w 10000"/>
              <a:gd name="connsiteY124" fmla="*/ 3534 h 10170"/>
              <a:gd name="connsiteX125" fmla="*/ 1586 w 10000"/>
              <a:gd name="connsiteY125" fmla="*/ 3647 h 10170"/>
              <a:gd name="connsiteX126" fmla="*/ 1599 w 10000"/>
              <a:gd name="connsiteY126" fmla="*/ 3665 h 10170"/>
              <a:gd name="connsiteX127" fmla="*/ 1611 w 10000"/>
              <a:gd name="connsiteY127" fmla="*/ 4023 h 10170"/>
              <a:gd name="connsiteX128" fmla="*/ 1510 w 10000"/>
              <a:gd name="connsiteY128" fmla="*/ 4485 h 10170"/>
              <a:gd name="connsiteX129" fmla="*/ 1485 w 10000"/>
              <a:gd name="connsiteY129" fmla="*/ 4904 h 10170"/>
              <a:gd name="connsiteX130" fmla="*/ 1611 w 10000"/>
              <a:gd name="connsiteY130" fmla="*/ 5366 h 10170"/>
              <a:gd name="connsiteX131" fmla="*/ 1548 w 10000"/>
              <a:gd name="connsiteY131" fmla="*/ 5694 h 10170"/>
              <a:gd name="connsiteX132" fmla="*/ 1436 w 10000"/>
              <a:gd name="connsiteY132" fmla="*/ 5855 h 10170"/>
              <a:gd name="connsiteX133" fmla="*/ 1374 w 10000"/>
              <a:gd name="connsiteY133" fmla="*/ 5825 h 10170"/>
              <a:gd name="connsiteX134" fmla="*/ 1300 w 10000"/>
              <a:gd name="connsiteY134" fmla="*/ 5672 h 10170"/>
              <a:gd name="connsiteX135" fmla="*/ 1212 w 10000"/>
              <a:gd name="connsiteY135" fmla="*/ 5554 h 10170"/>
              <a:gd name="connsiteX136" fmla="*/ 1138 w 10000"/>
              <a:gd name="connsiteY136" fmla="*/ 5558 h 10170"/>
              <a:gd name="connsiteX137" fmla="*/ 1126 w 10000"/>
              <a:gd name="connsiteY137" fmla="*/ 5562 h 10170"/>
              <a:gd name="connsiteX138" fmla="*/ 1175 w 10000"/>
              <a:gd name="connsiteY138" fmla="*/ 5763 h 10170"/>
              <a:gd name="connsiteX139" fmla="*/ 976 w 10000"/>
              <a:gd name="connsiteY139" fmla="*/ 5929 h 10170"/>
              <a:gd name="connsiteX140" fmla="*/ 552 w 10000"/>
              <a:gd name="connsiteY140" fmla="*/ 5807 h 10170"/>
              <a:gd name="connsiteX141" fmla="*/ 316 w 10000"/>
              <a:gd name="connsiteY141" fmla="*/ 5655 h 10170"/>
              <a:gd name="connsiteX142" fmla="*/ 254 w 10000"/>
              <a:gd name="connsiteY142" fmla="*/ 5589 h 10170"/>
              <a:gd name="connsiteX143" fmla="*/ 290 w 10000"/>
              <a:gd name="connsiteY143" fmla="*/ 5113 h 10170"/>
              <a:gd name="connsiteX144" fmla="*/ 192 w 10000"/>
              <a:gd name="connsiteY144" fmla="*/ 4503 h 10170"/>
              <a:gd name="connsiteX145" fmla="*/ 17 w 10000"/>
              <a:gd name="connsiteY145" fmla="*/ 4197 h 10170"/>
              <a:gd name="connsiteX146" fmla="*/ 67 w 10000"/>
              <a:gd name="connsiteY146" fmla="*/ 3866 h 10170"/>
              <a:gd name="connsiteX147" fmla="*/ 241 w 10000"/>
              <a:gd name="connsiteY147" fmla="*/ 3359 h 10170"/>
              <a:gd name="connsiteX148" fmla="*/ 365 w 10000"/>
              <a:gd name="connsiteY148" fmla="*/ 2906 h 10170"/>
              <a:gd name="connsiteX149" fmla="*/ 491 w 10000"/>
              <a:gd name="connsiteY149" fmla="*/ 2443 h 10170"/>
              <a:gd name="connsiteX150" fmla="*/ 702 w 10000"/>
              <a:gd name="connsiteY150" fmla="*/ 2007 h 10170"/>
              <a:gd name="connsiteX151" fmla="*/ 838 w 10000"/>
              <a:gd name="connsiteY151" fmla="*/ 1919 h 10170"/>
              <a:gd name="connsiteX152" fmla="*/ 939 w 10000"/>
              <a:gd name="connsiteY152" fmla="*/ 1898 h 10170"/>
              <a:gd name="connsiteX153" fmla="*/ 1237 w 10000"/>
              <a:gd name="connsiteY153" fmla="*/ 1841 h 10170"/>
              <a:gd name="connsiteX154" fmla="*/ 1933 w 10000"/>
              <a:gd name="connsiteY154" fmla="*/ 1745 h 10170"/>
              <a:gd name="connsiteX155" fmla="*/ 2980 w 10000"/>
              <a:gd name="connsiteY155" fmla="*/ 1631 h 10170"/>
              <a:gd name="connsiteX156" fmla="*/ 3714 w 10000"/>
              <a:gd name="connsiteY156" fmla="*/ 1557 h 10170"/>
              <a:gd name="connsiteX157" fmla="*/ 3901 w 10000"/>
              <a:gd name="connsiteY157" fmla="*/ 1535 h 10170"/>
              <a:gd name="connsiteX158" fmla="*/ 3925 w 10000"/>
              <a:gd name="connsiteY158" fmla="*/ 1518 h 10170"/>
              <a:gd name="connsiteX159" fmla="*/ 4013 w 10000"/>
              <a:gd name="connsiteY159" fmla="*/ 1344 h 10170"/>
              <a:gd name="connsiteX160" fmla="*/ 4076 w 10000"/>
              <a:gd name="connsiteY160" fmla="*/ 1187 h 10170"/>
              <a:gd name="connsiteX161" fmla="*/ 3751 w 10000"/>
              <a:gd name="connsiteY161" fmla="*/ 1169 h 10170"/>
              <a:gd name="connsiteX162" fmla="*/ 3427 w 10000"/>
              <a:gd name="connsiteY162" fmla="*/ 1151 h 10170"/>
              <a:gd name="connsiteX163" fmla="*/ 3378 w 10000"/>
              <a:gd name="connsiteY163" fmla="*/ 1134 h 10170"/>
              <a:gd name="connsiteX164" fmla="*/ 3353 w 10000"/>
              <a:gd name="connsiteY164" fmla="*/ 999 h 10170"/>
              <a:gd name="connsiteX165" fmla="*/ 3378 w 10000"/>
              <a:gd name="connsiteY165" fmla="*/ 881 h 10170"/>
              <a:gd name="connsiteX166" fmla="*/ 3241 w 10000"/>
              <a:gd name="connsiteY166" fmla="*/ 850 h 10170"/>
              <a:gd name="connsiteX167" fmla="*/ 3130 w 10000"/>
              <a:gd name="connsiteY167" fmla="*/ 785 h 10170"/>
              <a:gd name="connsiteX168" fmla="*/ 3253 w 10000"/>
              <a:gd name="connsiteY168" fmla="*/ 497 h 10170"/>
              <a:gd name="connsiteX169" fmla="*/ 3353 w 10000"/>
              <a:gd name="connsiteY169" fmla="*/ 244 h 10170"/>
              <a:gd name="connsiteX170" fmla="*/ 3664 w 10000"/>
              <a:gd name="connsiteY170" fmla="*/ 161 h 10170"/>
              <a:gd name="connsiteX171" fmla="*/ 4175 w 10000"/>
              <a:gd name="connsiteY171" fmla="*/ 61 h 10170"/>
              <a:gd name="connsiteX172" fmla="*/ 4785 w 10000"/>
              <a:gd name="connsiteY172" fmla="*/ 22 h 10170"/>
              <a:gd name="connsiteX0" fmla="*/ 4785 w 10000"/>
              <a:gd name="connsiteY0" fmla="*/ 22 h 10170"/>
              <a:gd name="connsiteX1" fmla="*/ 5195 w 10000"/>
              <a:gd name="connsiteY1" fmla="*/ 0 h 10170"/>
              <a:gd name="connsiteX2" fmla="*/ 5282 w 10000"/>
              <a:gd name="connsiteY2" fmla="*/ 39 h 10170"/>
              <a:gd name="connsiteX3" fmla="*/ 5582 w 10000"/>
              <a:gd name="connsiteY3" fmla="*/ 135 h 10170"/>
              <a:gd name="connsiteX4" fmla="*/ 5868 w 10000"/>
              <a:gd name="connsiteY4" fmla="*/ 236 h 10170"/>
              <a:gd name="connsiteX5" fmla="*/ 5943 w 10000"/>
              <a:gd name="connsiteY5" fmla="*/ 279 h 10170"/>
              <a:gd name="connsiteX6" fmla="*/ 5967 w 10000"/>
              <a:gd name="connsiteY6" fmla="*/ 314 h 10170"/>
              <a:gd name="connsiteX7" fmla="*/ 5992 w 10000"/>
              <a:gd name="connsiteY7" fmla="*/ 767 h 10170"/>
              <a:gd name="connsiteX8" fmla="*/ 6117 w 10000"/>
              <a:gd name="connsiteY8" fmla="*/ 1344 h 10170"/>
              <a:gd name="connsiteX9" fmla="*/ 6242 w 10000"/>
              <a:gd name="connsiteY9" fmla="*/ 1501 h 10170"/>
              <a:gd name="connsiteX10" fmla="*/ 6478 w 10000"/>
              <a:gd name="connsiteY10" fmla="*/ 1548 h 10170"/>
              <a:gd name="connsiteX11" fmla="*/ 6863 w 10000"/>
              <a:gd name="connsiteY11" fmla="*/ 1605 h 10170"/>
              <a:gd name="connsiteX12" fmla="*/ 7535 w 10000"/>
              <a:gd name="connsiteY12" fmla="*/ 1680 h 10170"/>
              <a:gd name="connsiteX13" fmla="*/ 8109 w 10000"/>
              <a:gd name="connsiteY13" fmla="*/ 1767 h 10170"/>
              <a:gd name="connsiteX14" fmla="*/ 8768 w 10000"/>
              <a:gd name="connsiteY14" fmla="*/ 1924 h 10170"/>
              <a:gd name="connsiteX15" fmla="*/ 9379 w 10000"/>
              <a:gd name="connsiteY15" fmla="*/ 2059 h 10170"/>
              <a:gd name="connsiteX16" fmla="*/ 9478 w 10000"/>
              <a:gd name="connsiteY16" fmla="*/ 2304 h 10170"/>
              <a:gd name="connsiteX17" fmla="*/ 9702 w 10000"/>
              <a:gd name="connsiteY17" fmla="*/ 3185 h 10170"/>
              <a:gd name="connsiteX18" fmla="*/ 9877 w 10000"/>
              <a:gd name="connsiteY18" fmla="*/ 3909 h 10170"/>
              <a:gd name="connsiteX19" fmla="*/ 9926 w 10000"/>
              <a:gd name="connsiteY19" fmla="*/ 4206 h 10170"/>
              <a:gd name="connsiteX20" fmla="*/ 9776 w 10000"/>
              <a:gd name="connsiteY20" fmla="*/ 4712 h 10170"/>
              <a:gd name="connsiteX21" fmla="*/ 9727 w 10000"/>
              <a:gd name="connsiteY21" fmla="*/ 5271 h 10170"/>
              <a:gd name="connsiteX22" fmla="*/ 9727 w 10000"/>
              <a:gd name="connsiteY22" fmla="*/ 5628 h 10170"/>
              <a:gd name="connsiteX23" fmla="*/ 9465 w 10000"/>
              <a:gd name="connsiteY23" fmla="*/ 5781 h 10170"/>
              <a:gd name="connsiteX24" fmla="*/ 9217 w 10000"/>
              <a:gd name="connsiteY24" fmla="*/ 5842 h 10170"/>
              <a:gd name="connsiteX25" fmla="*/ 9029 w 10000"/>
              <a:gd name="connsiteY25" fmla="*/ 5881 h 10170"/>
              <a:gd name="connsiteX26" fmla="*/ 8931 w 10000"/>
              <a:gd name="connsiteY26" fmla="*/ 5916 h 10170"/>
              <a:gd name="connsiteX27" fmla="*/ 8955 w 10000"/>
              <a:gd name="connsiteY27" fmla="*/ 5698 h 10170"/>
              <a:gd name="connsiteX28" fmla="*/ 8980 w 10000"/>
              <a:gd name="connsiteY28" fmla="*/ 5480 h 10170"/>
              <a:gd name="connsiteX29" fmla="*/ 8879 w 10000"/>
              <a:gd name="connsiteY29" fmla="*/ 5445 h 10170"/>
              <a:gd name="connsiteX30" fmla="*/ 8793 w 10000"/>
              <a:gd name="connsiteY30" fmla="*/ 5523 h 10170"/>
              <a:gd name="connsiteX31" fmla="*/ 8805 w 10000"/>
              <a:gd name="connsiteY31" fmla="*/ 5637 h 10170"/>
              <a:gd name="connsiteX32" fmla="*/ 8668 w 10000"/>
              <a:gd name="connsiteY32" fmla="*/ 5602 h 10170"/>
              <a:gd name="connsiteX33" fmla="*/ 8457 w 10000"/>
              <a:gd name="connsiteY33" fmla="*/ 5410 h 10170"/>
              <a:gd name="connsiteX34" fmla="*/ 8508 w 10000"/>
              <a:gd name="connsiteY34" fmla="*/ 5061 h 10170"/>
              <a:gd name="connsiteX35" fmla="*/ 8656 w 10000"/>
              <a:gd name="connsiteY35" fmla="*/ 4721 h 10170"/>
              <a:gd name="connsiteX36" fmla="*/ 8606 w 10000"/>
              <a:gd name="connsiteY36" fmla="*/ 4101 h 10170"/>
              <a:gd name="connsiteX37" fmla="*/ 8457 w 10000"/>
              <a:gd name="connsiteY37" fmla="*/ 3543 h 10170"/>
              <a:gd name="connsiteX38" fmla="*/ 8258 w 10000"/>
              <a:gd name="connsiteY38" fmla="*/ 3063 h 10170"/>
              <a:gd name="connsiteX39" fmla="*/ 8047 w 10000"/>
              <a:gd name="connsiteY39" fmla="*/ 2652 h 10170"/>
              <a:gd name="connsiteX40" fmla="*/ 7959 w 10000"/>
              <a:gd name="connsiteY40" fmla="*/ 2635 h 10170"/>
              <a:gd name="connsiteX41" fmla="*/ 7836 w 10000"/>
              <a:gd name="connsiteY41" fmla="*/ 2827 h 10170"/>
              <a:gd name="connsiteX42" fmla="*/ 7660 w 10000"/>
              <a:gd name="connsiteY42" fmla="*/ 3019 h 10170"/>
              <a:gd name="connsiteX43" fmla="*/ 7611 w 10000"/>
              <a:gd name="connsiteY43" fmla="*/ 3019 h 10170"/>
              <a:gd name="connsiteX44" fmla="*/ 7599 w 10000"/>
              <a:gd name="connsiteY44" fmla="*/ 3089 h 10170"/>
              <a:gd name="connsiteX45" fmla="*/ 7363 w 10000"/>
              <a:gd name="connsiteY45" fmla="*/ 3438 h 10170"/>
              <a:gd name="connsiteX46" fmla="*/ 7150 w 10000"/>
              <a:gd name="connsiteY46" fmla="*/ 3940 h 10170"/>
              <a:gd name="connsiteX47" fmla="*/ 7163 w 10000"/>
              <a:gd name="connsiteY47" fmla="*/ 4162 h 10170"/>
              <a:gd name="connsiteX48" fmla="*/ 7274 w 10000"/>
              <a:gd name="connsiteY48" fmla="*/ 4210 h 10170"/>
              <a:gd name="connsiteX49" fmla="*/ 7437 w 10000"/>
              <a:gd name="connsiteY49" fmla="*/ 4380 h 10170"/>
              <a:gd name="connsiteX50" fmla="*/ 7636 w 10000"/>
              <a:gd name="connsiteY50" fmla="*/ 4878 h 10170"/>
              <a:gd name="connsiteX51" fmla="*/ 7885 w 10000"/>
              <a:gd name="connsiteY51" fmla="*/ 5462 h 10170"/>
              <a:gd name="connsiteX52" fmla="*/ 7996 w 10000"/>
              <a:gd name="connsiteY52" fmla="*/ 5903 h 10170"/>
              <a:gd name="connsiteX53" fmla="*/ 7984 w 10000"/>
              <a:gd name="connsiteY53" fmla="*/ 6806 h 10170"/>
              <a:gd name="connsiteX54" fmla="*/ 8146 w 10000"/>
              <a:gd name="connsiteY54" fmla="*/ 7858 h 10170"/>
              <a:gd name="connsiteX55" fmla="*/ 8369 w 10000"/>
              <a:gd name="connsiteY55" fmla="*/ 8294 h 10170"/>
              <a:gd name="connsiteX56" fmla="*/ 8382 w 10000"/>
              <a:gd name="connsiteY56" fmla="*/ 8726 h 10170"/>
              <a:gd name="connsiteX57" fmla="*/ 8382 w 10000"/>
              <a:gd name="connsiteY57" fmla="*/ 9145 h 10170"/>
              <a:gd name="connsiteX58" fmla="*/ 8842 w 10000"/>
              <a:gd name="connsiteY58" fmla="*/ 9411 h 10170"/>
              <a:gd name="connsiteX59" fmla="*/ 9478 w 10000"/>
              <a:gd name="connsiteY59" fmla="*/ 9738 h 10170"/>
              <a:gd name="connsiteX60" fmla="*/ 9789 w 10000"/>
              <a:gd name="connsiteY60" fmla="*/ 9847 h 10170"/>
              <a:gd name="connsiteX61" fmla="*/ 9963 w 10000"/>
              <a:gd name="connsiteY61" fmla="*/ 9917 h 10170"/>
              <a:gd name="connsiteX62" fmla="*/ 10000 w 10000"/>
              <a:gd name="connsiteY62" fmla="*/ 9939 h 10170"/>
              <a:gd name="connsiteX63" fmla="*/ 9877 w 10000"/>
              <a:gd name="connsiteY63" fmla="*/ 9947 h 10170"/>
              <a:gd name="connsiteX64" fmla="*/ 8457 w 10000"/>
              <a:gd name="connsiteY64" fmla="*/ 9956 h 10170"/>
              <a:gd name="connsiteX65" fmla="*/ 8246 w 10000"/>
              <a:gd name="connsiteY65" fmla="*/ 9847 h 10170"/>
              <a:gd name="connsiteX66" fmla="*/ 7836 w 10000"/>
              <a:gd name="connsiteY66" fmla="*/ 9607 h 10170"/>
              <a:gd name="connsiteX67" fmla="*/ 7535 w 10000"/>
              <a:gd name="connsiteY67" fmla="*/ 9406 h 10170"/>
              <a:gd name="connsiteX68" fmla="*/ 7336 w 10000"/>
              <a:gd name="connsiteY68" fmla="*/ 9101 h 10170"/>
              <a:gd name="connsiteX69" fmla="*/ 7111 w 10000"/>
              <a:gd name="connsiteY69" fmla="*/ 8726 h 10170"/>
              <a:gd name="connsiteX70" fmla="*/ 6888 w 10000"/>
              <a:gd name="connsiteY70" fmla="*/ 8516 h 10170"/>
              <a:gd name="connsiteX71" fmla="*/ 6690 w 10000"/>
              <a:gd name="connsiteY71" fmla="*/ 8272 h 10170"/>
              <a:gd name="connsiteX72" fmla="*/ 6615 w 10000"/>
              <a:gd name="connsiteY72" fmla="*/ 8011 h 10170"/>
              <a:gd name="connsiteX73" fmla="*/ 6639 w 10000"/>
              <a:gd name="connsiteY73" fmla="*/ 7923 h 10170"/>
              <a:gd name="connsiteX74" fmla="*/ 6466 w 10000"/>
              <a:gd name="connsiteY74" fmla="*/ 7757 h 10170"/>
              <a:gd name="connsiteX75" fmla="*/ 6043 w 10000"/>
              <a:gd name="connsiteY75" fmla="*/ 7103 h 10170"/>
              <a:gd name="connsiteX76" fmla="*/ 5743 w 10000"/>
              <a:gd name="connsiteY76" fmla="*/ 6527 h 10170"/>
              <a:gd name="connsiteX77" fmla="*/ 5619 w 10000"/>
              <a:gd name="connsiteY77" fmla="*/ 6300 h 10170"/>
              <a:gd name="connsiteX78" fmla="*/ 5420 w 10000"/>
              <a:gd name="connsiteY78" fmla="*/ 6099 h 10170"/>
              <a:gd name="connsiteX79" fmla="*/ 5220 w 10000"/>
              <a:gd name="connsiteY79" fmla="*/ 5942 h 10170"/>
              <a:gd name="connsiteX80" fmla="*/ 5146 w 10000"/>
              <a:gd name="connsiteY80" fmla="*/ 5846 h 10170"/>
              <a:gd name="connsiteX81" fmla="*/ 5021 w 10000"/>
              <a:gd name="connsiteY81" fmla="*/ 6029 h 10170"/>
              <a:gd name="connsiteX82" fmla="*/ 4773 w 10000"/>
              <a:gd name="connsiteY82" fmla="*/ 6475 h 10170"/>
              <a:gd name="connsiteX83" fmla="*/ 4661 w 10000"/>
              <a:gd name="connsiteY83" fmla="*/ 7107 h 10170"/>
              <a:gd name="connsiteX84" fmla="*/ 4634 w 10000"/>
              <a:gd name="connsiteY84" fmla="*/ 7526 h 10170"/>
              <a:gd name="connsiteX85" fmla="*/ 4523 w 10000"/>
              <a:gd name="connsiteY85" fmla="*/ 7644 h 10170"/>
              <a:gd name="connsiteX86" fmla="*/ 4523 w 10000"/>
              <a:gd name="connsiteY86" fmla="*/ 7923 h 10170"/>
              <a:gd name="connsiteX87" fmla="*/ 4622 w 10000"/>
              <a:gd name="connsiteY87" fmla="*/ 8150 h 10170"/>
              <a:gd name="connsiteX88" fmla="*/ 4685 w 10000"/>
              <a:gd name="connsiteY88" fmla="*/ 8202 h 10170"/>
              <a:gd name="connsiteX89" fmla="*/ 4634 w 10000"/>
              <a:gd name="connsiteY89" fmla="*/ 8394 h 10170"/>
              <a:gd name="connsiteX90" fmla="*/ 4437 w 10000"/>
              <a:gd name="connsiteY90" fmla="*/ 8617 h 10170"/>
              <a:gd name="connsiteX91" fmla="*/ 4324 w 10000"/>
              <a:gd name="connsiteY91" fmla="*/ 8682 h 10170"/>
              <a:gd name="connsiteX92" fmla="*/ 4374 w 10000"/>
              <a:gd name="connsiteY92" fmla="*/ 8687 h 10170"/>
              <a:gd name="connsiteX93" fmla="*/ 4411 w 10000"/>
              <a:gd name="connsiteY93" fmla="*/ 8944 h 10170"/>
              <a:gd name="connsiteX94" fmla="*/ 4300 w 10000"/>
              <a:gd name="connsiteY94" fmla="*/ 9389 h 10170"/>
              <a:gd name="connsiteX95" fmla="*/ 4101 w 10000"/>
              <a:gd name="connsiteY95" fmla="*/ 9642 h 10170"/>
              <a:gd name="connsiteX96" fmla="*/ 3913 w 10000"/>
              <a:gd name="connsiteY96" fmla="*/ 9852 h 10170"/>
              <a:gd name="connsiteX97" fmla="*/ 3827 w 10000"/>
              <a:gd name="connsiteY97" fmla="*/ 10000 h 10170"/>
              <a:gd name="connsiteX98" fmla="*/ 3777 w 10000"/>
              <a:gd name="connsiteY98" fmla="*/ 9996 h 10170"/>
              <a:gd name="connsiteX99" fmla="*/ 1933 w 10000"/>
              <a:gd name="connsiteY99" fmla="*/ 9983 h 10170"/>
              <a:gd name="connsiteX100" fmla="*/ 2046 w 10000"/>
              <a:gd name="connsiteY100" fmla="*/ 9904 h 10170"/>
              <a:gd name="connsiteX101" fmla="*/ 2333 w 10000"/>
              <a:gd name="connsiteY101" fmla="*/ 9764 h 10170"/>
              <a:gd name="connsiteX102" fmla="*/ 2818 w 10000"/>
              <a:gd name="connsiteY102" fmla="*/ 9542 h 10170"/>
              <a:gd name="connsiteX103" fmla="*/ 3167 w 10000"/>
              <a:gd name="connsiteY103" fmla="*/ 9350 h 10170"/>
              <a:gd name="connsiteX104" fmla="*/ 3204 w 10000"/>
              <a:gd name="connsiteY104" fmla="*/ 9319 h 10170"/>
              <a:gd name="connsiteX105" fmla="*/ 3130 w 10000"/>
              <a:gd name="connsiteY105" fmla="*/ 9189 h 10170"/>
              <a:gd name="connsiteX106" fmla="*/ 2855 w 10000"/>
              <a:gd name="connsiteY106" fmla="*/ 8787 h 10170"/>
              <a:gd name="connsiteX107" fmla="*/ 2606 w 10000"/>
              <a:gd name="connsiteY107" fmla="*/ 8281 h 10170"/>
              <a:gd name="connsiteX108" fmla="*/ 2657 w 10000"/>
              <a:gd name="connsiteY108" fmla="*/ 7696 h 10170"/>
              <a:gd name="connsiteX109" fmla="*/ 2581 w 10000"/>
              <a:gd name="connsiteY109" fmla="*/ 6980 h 10170"/>
              <a:gd name="connsiteX110" fmla="*/ 2283 w 10000"/>
              <a:gd name="connsiteY110" fmla="*/ 6413 h 10170"/>
              <a:gd name="connsiteX111" fmla="*/ 2083 w 10000"/>
              <a:gd name="connsiteY111" fmla="*/ 6065 h 10170"/>
              <a:gd name="connsiteX112" fmla="*/ 2083 w 10000"/>
              <a:gd name="connsiteY112" fmla="*/ 5445 h 10170"/>
              <a:gd name="connsiteX113" fmla="*/ 2382 w 10000"/>
              <a:gd name="connsiteY113" fmla="*/ 4721 h 10170"/>
              <a:gd name="connsiteX114" fmla="*/ 2718 w 10000"/>
              <a:gd name="connsiteY114" fmla="*/ 4254 h 10170"/>
              <a:gd name="connsiteX115" fmla="*/ 2894 w 10000"/>
              <a:gd name="connsiteY115" fmla="*/ 3992 h 10170"/>
              <a:gd name="connsiteX116" fmla="*/ 2980 w 10000"/>
              <a:gd name="connsiteY116" fmla="*/ 3874 h 10170"/>
              <a:gd name="connsiteX117" fmla="*/ 2780 w 10000"/>
              <a:gd name="connsiteY117" fmla="*/ 3482 h 10170"/>
              <a:gd name="connsiteX118" fmla="*/ 2394 w 10000"/>
              <a:gd name="connsiteY118" fmla="*/ 2940 h 10170"/>
              <a:gd name="connsiteX119" fmla="*/ 2234 w 10000"/>
              <a:gd name="connsiteY119" fmla="*/ 2722 h 10170"/>
              <a:gd name="connsiteX120" fmla="*/ 2169 w 10000"/>
              <a:gd name="connsiteY120" fmla="*/ 2739 h 10170"/>
              <a:gd name="connsiteX121" fmla="*/ 2059 w 10000"/>
              <a:gd name="connsiteY121" fmla="*/ 2818 h 10170"/>
              <a:gd name="connsiteX122" fmla="*/ 1933 w 10000"/>
              <a:gd name="connsiteY122" fmla="*/ 3150 h 10170"/>
              <a:gd name="connsiteX123" fmla="*/ 1722 w 10000"/>
              <a:gd name="connsiteY123" fmla="*/ 3534 h 10170"/>
              <a:gd name="connsiteX124" fmla="*/ 1586 w 10000"/>
              <a:gd name="connsiteY124" fmla="*/ 3647 h 10170"/>
              <a:gd name="connsiteX125" fmla="*/ 1599 w 10000"/>
              <a:gd name="connsiteY125" fmla="*/ 3665 h 10170"/>
              <a:gd name="connsiteX126" fmla="*/ 1611 w 10000"/>
              <a:gd name="connsiteY126" fmla="*/ 4023 h 10170"/>
              <a:gd name="connsiteX127" fmla="*/ 1510 w 10000"/>
              <a:gd name="connsiteY127" fmla="*/ 4485 h 10170"/>
              <a:gd name="connsiteX128" fmla="*/ 1485 w 10000"/>
              <a:gd name="connsiteY128" fmla="*/ 4904 h 10170"/>
              <a:gd name="connsiteX129" fmla="*/ 1611 w 10000"/>
              <a:gd name="connsiteY129" fmla="*/ 5366 h 10170"/>
              <a:gd name="connsiteX130" fmla="*/ 1548 w 10000"/>
              <a:gd name="connsiteY130" fmla="*/ 5694 h 10170"/>
              <a:gd name="connsiteX131" fmla="*/ 1436 w 10000"/>
              <a:gd name="connsiteY131" fmla="*/ 5855 h 10170"/>
              <a:gd name="connsiteX132" fmla="*/ 1374 w 10000"/>
              <a:gd name="connsiteY132" fmla="*/ 5825 h 10170"/>
              <a:gd name="connsiteX133" fmla="*/ 1300 w 10000"/>
              <a:gd name="connsiteY133" fmla="*/ 5672 h 10170"/>
              <a:gd name="connsiteX134" fmla="*/ 1212 w 10000"/>
              <a:gd name="connsiteY134" fmla="*/ 5554 h 10170"/>
              <a:gd name="connsiteX135" fmla="*/ 1138 w 10000"/>
              <a:gd name="connsiteY135" fmla="*/ 5558 h 10170"/>
              <a:gd name="connsiteX136" fmla="*/ 1126 w 10000"/>
              <a:gd name="connsiteY136" fmla="*/ 5562 h 10170"/>
              <a:gd name="connsiteX137" fmla="*/ 1175 w 10000"/>
              <a:gd name="connsiteY137" fmla="*/ 5763 h 10170"/>
              <a:gd name="connsiteX138" fmla="*/ 976 w 10000"/>
              <a:gd name="connsiteY138" fmla="*/ 5929 h 10170"/>
              <a:gd name="connsiteX139" fmla="*/ 552 w 10000"/>
              <a:gd name="connsiteY139" fmla="*/ 5807 h 10170"/>
              <a:gd name="connsiteX140" fmla="*/ 316 w 10000"/>
              <a:gd name="connsiteY140" fmla="*/ 5655 h 10170"/>
              <a:gd name="connsiteX141" fmla="*/ 254 w 10000"/>
              <a:gd name="connsiteY141" fmla="*/ 5589 h 10170"/>
              <a:gd name="connsiteX142" fmla="*/ 290 w 10000"/>
              <a:gd name="connsiteY142" fmla="*/ 5113 h 10170"/>
              <a:gd name="connsiteX143" fmla="*/ 192 w 10000"/>
              <a:gd name="connsiteY143" fmla="*/ 4503 h 10170"/>
              <a:gd name="connsiteX144" fmla="*/ 17 w 10000"/>
              <a:gd name="connsiteY144" fmla="*/ 4197 h 10170"/>
              <a:gd name="connsiteX145" fmla="*/ 67 w 10000"/>
              <a:gd name="connsiteY145" fmla="*/ 3866 h 10170"/>
              <a:gd name="connsiteX146" fmla="*/ 241 w 10000"/>
              <a:gd name="connsiteY146" fmla="*/ 3359 h 10170"/>
              <a:gd name="connsiteX147" fmla="*/ 365 w 10000"/>
              <a:gd name="connsiteY147" fmla="*/ 2906 h 10170"/>
              <a:gd name="connsiteX148" fmla="*/ 491 w 10000"/>
              <a:gd name="connsiteY148" fmla="*/ 2443 h 10170"/>
              <a:gd name="connsiteX149" fmla="*/ 702 w 10000"/>
              <a:gd name="connsiteY149" fmla="*/ 2007 h 10170"/>
              <a:gd name="connsiteX150" fmla="*/ 838 w 10000"/>
              <a:gd name="connsiteY150" fmla="*/ 1919 h 10170"/>
              <a:gd name="connsiteX151" fmla="*/ 939 w 10000"/>
              <a:gd name="connsiteY151" fmla="*/ 1898 h 10170"/>
              <a:gd name="connsiteX152" fmla="*/ 1237 w 10000"/>
              <a:gd name="connsiteY152" fmla="*/ 1841 h 10170"/>
              <a:gd name="connsiteX153" fmla="*/ 1933 w 10000"/>
              <a:gd name="connsiteY153" fmla="*/ 1745 h 10170"/>
              <a:gd name="connsiteX154" fmla="*/ 2980 w 10000"/>
              <a:gd name="connsiteY154" fmla="*/ 1631 h 10170"/>
              <a:gd name="connsiteX155" fmla="*/ 3714 w 10000"/>
              <a:gd name="connsiteY155" fmla="*/ 1557 h 10170"/>
              <a:gd name="connsiteX156" fmla="*/ 3901 w 10000"/>
              <a:gd name="connsiteY156" fmla="*/ 1535 h 10170"/>
              <a:gd name="connsiteX157" fmla="*/ 3925 w 10000"/>
              <a:gd name="connsiteY157" fmla="*/ 1518 h 10170"/>
              <a:gd name="connsiteX158" fmla="*/ 4013 w 10000"/>
              <a:gd name="connsiteY158" fmla="*/ 1344 h 10170"/>
              <a:gd name="connsiteX159" fmla="*/ 4076 w 10000"/>
              <a:gd name="connsiteY159" fmla="*/ 1187 h 10170"/>
              <a:gd name="connsiteX160" fmla="*/ 3751 w 10000"/>
              <a:gd name="connsiteY160" fmla="*/ 1169 h 10170"/>
              <a:gd name="connsiteX161" fmla="*/ 3427 w 10000"/>
              <a:gd name="connsiteY161" fmla="*/ 1151 h 10170"/>
              <a:gd name="connsiteX162" fmla="*/ 3378 w 10000"/>
              <a:gd name="connsiteY162" fmla="*/ 1134 h 10170"/>
              <a:gd name="connsiteX163" fmla="*/ 3353 w 10000"/>
              <a:gd name="connsiteY163" fmla="*/ 999 h 10170"/>
              <a:gd name="connsiteX164" fmla="*/ 3378 w 10000"/>
              <a:gd name="connsiteY164" fmla="*/ 881 h 10170"/>
              <a:gd name="connsiteX165" fmla="*/ 3241 w 10000"/>
              <a:gd name="connsiteY165" fmla="*/ 850 h 10170"/>
              <a:gd name="connsiteX166" fmla="*/ 3130 w 10000"/>
              <a:gd name="connsiteY166" fmla="*/ 785 h 10170"/>
              <a:gd name="connsiteX167" fmla="*/ 3253 w 10000"/>
              <a:gd name="connsiteY167" fmla="*/ 497 h 10170"/>
              <a:gd name="connsiteX168" fmla="*/ 3353 w 10000"/>
              <a:gd name="connsiteY168" fmla="*/ 244 h 10170"/>
              <a:gd name="connsiteX169" fmla="*/ 3664 w 10000"/>
              <a:gd name="connsiteY169" fmla="*/ 161 h 10170"/>
              <a:gd name="connsiteX170" fmla="*/ 4175 w 10000"/>
              <a:gd name="connsiteY170" fmla="*/ 61 h 10170"/>
              <a:gd name="connsiteX171" fmla="*/ 4785 w 10000"/>
              <a:gd name="connsiteY171" fmla="*/ 22 h 10170"/>
              <a:gd name="connsiteX0" fmla="*/ 4785 w 10000"/>
              <a:gd name="connsiteY0" fmla="*/ 22 h 10170"/>
              <a:gd name="connsiteX1" fmla="*/ 5195 w 10000"/>
              <a:gd name="connsiteY1" fmla="*/ 0 h 10170"/>
              <a:gd name="connsiteX2" fmla="*/ 5282 w 10000"/>
              <a:gd name="connsiteY2" fmla="*/ 39 h 10170"/>
              <a:gd name="connsiteX3" fmla="*/ 5582 w 10000"/>
              <a:gd name="connsiteY3" fmla="*/ 135 h 10170"/>
              <a:gd name="connsiteX4" fmla="*/ 5868 w 10000"/>
              <a:gd name="connsiteY4" fmla="*/ 236 h 10170"/>
              <a:gd name="connsiteX5" fmla="*/ 5943 w 10000"/>
              <a:gd name="connsiteY5" fmla="*/ 279 h 10170"/>
              <a:gd name="connsiteX6" fmla="*/ 5967 w 10000"/>
              <a:gd name="connsiteY6" fmla="*/ 314 h 10170"/>
              <a:gd name="connsiteX7" fmla="*/ 5992 w 10000"/>
              <a:gd name="connsiteY7" fmla="*/ 767 h 10170"/>
              <a:gd name="connsiteX8" fmla="*/ 6117 w 10000"/>
              <a:gd name="connsiteY8" fmla="*/ 1344 h 10170"/>
              <a:gd name="connsiteX9" fmla="*/ 6242 w 10000"/>
              <a:gd name="connsiteY9" fmla="*/ 1501 h 10170"/>
              <a:gd name="connsiteX10" fmla="*/ 6478 w 10000"/>
              <a:gd name="connsiteY10" fmla="*/ 1548 h 10170"/>
              <a:gd name="connsiteX11" fmla="*/ 6863 w 10000"/>
              <a:gd name="connsiteY11" fmla="*/ 1605 h 10170"/>
              <a:gd name="connsiteX12" fmla="*/ 7535 w 10000"/>
              <a:gd name="connsiteY12" fmla="*/ 1680 h 10170"/>
              <a:gd name="connsiteX13" fmla="*/ 8109 w 10000"/>
              <a:gd name="connsiteY13" fmla="*/ 1767 h 10170"/>
              <a:gd name="connsiteX14" fmla="*/ 8768 w 10000"/>
              <a:gd name="connsiteY14" fmla="*/ 1924 h 10170"/>
              <a:gd name="connsiteX15" fmla="*/ 9379 w 10000"/>
              <a:gd name="connsiteY15" fmla="*/ 2059 h 10170"/>
              <a:gd name="connsiteX16" fmla="*/ 9478 w 10000"/>
              <a:gd name="connsiteY16" fmla="*/ 2304 h 10170"/>
              <a:gd name="connsiteX17" fmla="*/ 9702 w 10000"/>
              <a:gd name="connsiteY17" fmla="*/ 3185 h 10170"/>
              <a:gd name="connsiteX18" fmla="*/ 9877 w 10000"/>
              <a:gd name="connsiteY18" fmla="*/ 3909 h 10170"/>
              <a:gd name="connsiteX19" fmla="*/ 9926 w 10000"/>
              <a:gd name="connsiteY19" fmla="*/ 4206 h 10170"/>
              <a:gd name="connsiteX20" fmla="*/ 9776 w 10000"/>
              <a:gd name="connsiteY20" fmla="*/ 4712 h 10170"/>
              <a:gd name="connsiteX21" fmla="*/ 9727 w 10000"/>
              <a:gd name="connsiteY21" fmla="*/ 5271 h 10170"/>
              <a:gd name="connsiteX22" fmla="*/ 9727 w 10000"/>
              <a:gd name="connsiteY22" fmla="*/ 5628 h 10170"/>
              <a:gd name="connsiteX23" fmla="*/ 9465 w 10000"/>
              <a:gd name="connsiteY23" fmla="*/ 5781 h 10170"/>
              <a:gd name="connsiteX24" fmla="*/ 9217 w 10000"/>
              <a:gd name="connsiteY24" fmla="*/ 5842 h 10170"/>
              <a:gd name="connsiteX25" fmla="*/ 9029 w 10000"/>
              <a:gd name="connsiteY25" fmla="*/ 5881 h 10170"/>
              <a:gd name="connsiteX26" fmla="*/ 8931 w 10000"/>
              <a:gd name="connsiteY26" fmla="*/ 5916 h 10170"/>
              <a:gd name="connsiteX27" fmla="*/ 8955 w 10000"/>
              <a:gd name="connsiteY27" fmla="*/ 5698 h 10170"/>
              <a:gd name="connsiteX28" fmla="*/ 8980 w 10000"/>
              <a:gd name="connsiteY28" fmla="*/ 5480 h 10170"/>
              <a:gd name="connsiteX29" fmla="*/ 8879 w 10000"/>
              <a:gd name="connsiteY29" fmla="*/ 5445 h 10170"/>
              <a:gd name="connsiteX30" fmla="*/ 8793 w 10000"/>
              <a:gd name="connsiteY30" fmla="*/ 5523 h 10170"/>
              <a:gd name="connsiteX31" fmla="*/ 8805 w 10000"/>
              <a:gd name="connsiteY31" fmla="*/ 5637 h 10170"/>
              <a:gd name="connsiteX32" fmla="*/ 8668 w 10000"/>
              <a:gd name="connsiteY32" fmla="*/ 5602 h 10170"/>
              <a:gd name="connsiteX33" fmla="*/ 8457 w 10000"/>
              <a:gd name="connsiteY33" fmla="*/ 5410 h 10170"/>
              <a:gd name="connsiteX34" fmla="*/ 8508 w 10000"/>
              <a:gd name="connsiteY34" fmla="*/ 5061 h 10170"/>
              <a:gd name="connsiteX35" fmla="*/ 8656 w 10000"/>
              <a:gd name="connsiteY35" fmla="*/ 4721 h 10170"/>
              <a:gd name="connsiteX36" fmla="*/ 8606 w 10000"/>
              <a:gd name="connsiteY36" fmla="*/ 4101 h 10170"/>
              <a:gd name="connsiteX37" fmla="*/ 8457 w 10000"/>
              <a:gd name="connsiteY37" fmla="*/ 3543 h 10170"/>
              <a:gd name="connsiteX38" fmla="*/ 8258 w 10000"/>
              <a:gd name="connsiteY38" fmla="*/ 3063 h 10170"/>
              <a:gd name="connsiteX39" fmla="*/ 8047 w 10000"/>
              <a:gd name="connsiteY39" fmla="*/ 2652 h 10170"/>
              <a:gd name="connsiteX40" fmla="*/ 7959 w 10000"/>
              <a:gd name="connsiteY40" fmla="*/ 2635 h 10170"/>
              <a:gd name="connsiteX41" fmla="*/ 7836 w 10000"/>
              <a:gd name="connsiteY41" fmla="*/ 2827 h 10170"/>
              <a:gd name="connsiteX42" fmla="*/ 7660 w 10000"/>
              <a:gd name="connsiteY42" fmla="*/ 3019 h 10170"/>
              <a:gd name="connsiteX43" fmla="*/ 7611 w 10000"/>
              <a:gd name="connsiteY43" fmla="*/ 3019 h 10170"/>
              <a:gd name="connsiteX44" fmla="*/ 7599 w 10000"/>
              <a:gd name="connsiteY44" fmla="*/ 3089 h 10170"/>
              <a:gd name="connsiteX45" fmla="*/ 7363 w 10000"/>
              <a:gd name="connsiteY45" fmla="*/ 3438 h 10170"/>
              <a:gd name="connsiteX46" fmla="*/ 7150 w 10000"/>
              <a:gd name="connsiteY46" fmla="*/ 3940 h 10170"/>
              <a:gd name="connsiteX47" fmla="*/ 7163 w 10000"/>
              <a:gd name="connsiteY47" fmla="*/ 4162 h 10170"/>
              <a:gd name="connsiteX48" fmla="*/ 7274 w 10000"/>
              <a:gd name="connsiteY48" fmla="*/ 4210 h 10170"/>
              <a:gd name="connsiteX49" fmla="*/ 7437 w 10000"/>
              <a:gd name="connsiteY49" fmla="*/ 4380 h 10170"/>
              <a:gd name="connsiteX50" fmla="*/ 7636 w 10000"/>
              <a:gd name="connsiteY50" fmla="*/ 4878 h 10170"/>
              <a:gd name="connsiteX51" fmla="*/ 7885 w 10000"/>
              <a:gd name="connsiteY51" fmla="*/ 5462 h 10170"/>
              <a:gd name="connsiteX52" fmla="*/ 7996 w 10000"/>
              <a:gd name="connsiteY52" fmla="*/ 5903 h 10170"/>
              <a:gd name="connsiteX53" fmla="*/ 7984 w 10000"/>
              <a:gd name="connsiteY53" fmla="*/ 6806 h 10170"/>
              <a:gd name="connsiteX54" fmla="*/ 8146 w 10000"/>
              <a:gd name="connsiteY54" fmla="*/ 7858 h 10170"/>
              <a:gd name="connsiteX55" fmla="*/ 8369 w 10000"/>
              <a:gd name="connsiteY55" fmla="*/ 8294 h 10170"/>
              <a:gd name="connsiteX56" fmla="*/ 8382 w 10000"/>
              <a:gd name="connsiteY56" fmla="*/ 8726 h 10170"/>
              <a:gd name="connsiteX57" fmla="*/ 8382 w 10000"/>
              <a:gd name="connsiteY57" fmla="*/ 9145 h 10170"/>
              <a:gd name="connsiteX58" fmla="*/ 8842 w 10000"/>
              <a:gd name="connsiteY58" fmla="*/ 9411 h 10170"/>
              <a:gd name="connsiteX59" fmla="*/ 9478 w 10000"/>
              <a:gd name="connsiteY59" fmla="*/ 9738 h 10170"/>
              <a:gd name="connsiteX60" fmla="*/ 9789 w 10000"/>
              <a:gd name="connsiteY60" fmla="*/ 9847 h 10170"/>
              <a:gd name="connsiteX61" fmla="*/ 9963 w 10000"/>
              <a:gd name="connsiteY61" fmla="*/ 9917 h 10170"/>
              <a:gd name="connsiteX62" fmla="*/ 10000 w 10000"/>
              <a:gd name="connsiteY62" fmla="*/ 9939 h 10170"/>
              <a:gd name="connsiteX63" fmla="*/ 9877 w 10000"/>
              <a:gd name="connsiteY63" fmla="*/ 9947 h 10170"/>
              <a:gd name="connsiteX64" fmla="*/ 8457 w 10000"/>
              <a:gd name="connsiteY64" fmla="*/ 9956 h 10170"/>
              <a:gd name="connsiteX65" fmla="*/ 8246 w 10000"/>
              <a:gd name="connsiteY65" fmla="*/ 9847 h 10170"/>
              <a:gd name="connsiteX66" fmla="*/ 7836 w 10000"/>
              <a:gd name="connsiteY66" fmla="*/ 9607 h 10170"/>
              <a:gd name="connsiteX67" fmla="*/ 7535 w 10000"/>
              <a:gd name="connsiteY67" fmla="*/ 9406 h 10170"/>
              <a:gd name="connsiteX68" fmla="*/ 7336 w 10000"/>
              <a:gd name="connsiteY68" fmla="*/ 9101 h 10170"/>
              <a:gd name="connsiteX69" fmla="*/ 7111 w 10000"/>
              <a:gd name="connsiteY69" fmla="*/ 8726 h 10170"/>
              <a:gd name="connsiteX70" fmla="*/ 6888 w 10000"/>
              <a:gd name="connsiteY70" fmla="*/ 8516 h 10170"/>
              <a:gd name="connsiteX71" fmla="*/ 6690 w 10000"/>
              <a:gd name="connsiteY71" fmla="*/ 8272 h 10170"/>
              <a:gd name="connsiteX72" fmla="*/ 6615 w 10000"/>
              <a:gd name="connsiteY72" fmla="*/ 8011 h 10170"/>
              <a:gd name="connsiteX73" fmla="*/ 6639 w 10000"/>
              <a:gd name="connsiteY73" fmla="*/ 7923 h 10170"/>
              <a:gd name="connsiteX74" fmla="*/ 6466 w 10000"/>
              <a:gd name="connsiteY74" fmla="*/ 7757 h 10170"/>
              <a:gd name="connsiteX75" fmla="*/ 6043 w 10000"/>
              <a:gd name="connsiteY75" fmla="*/ 7103 h 10170"/>
              <a:gd name="connsiteX76" fmla="*/ 5743 w 10000"/>
              <a:gd name="connsiteY76" fmla="*/ 6527 h 10170"/>
              <a:gd name="connsiteX77" fmla="*/ 5619 w 10000"/>
              <a:gd name="connsiteY77" fmla="*/ 6300 h 10170"/>
              <a:gd name="connsiteX78" fmla="*/ 5420 w 10000"/>
              <a:gd name="connsiteY78" fmla="*/ 6099 h 10170"/>
              <a:gd name="connsiteX79" fmla="*/ 5220 w 10000"/>
              <a:gd name="connsiteY79" fmla="*/ 5942 h 10170"/>
              <a:gd name="connsiteX80" fmla="*/ 5146 w 10000"/>
              <a:gd name="connsiteY80" fmla="*/ 5846 h 10170"/>
              <a:gd name="connsiteX81" fmla="*/ 5021 w 10000"/>
              <a:gd name="connsiteY81" fmla="*/ 6029 h 10170"/>
              <a:gd name="connsiteX82" fmla="*/ 4773 w 10000"/>
              <a:gd name="connsiteY82" fmla="*/ 6475 h 10170"/>
              <a:gd name="connsiteX83" fmla="*/ 4661 w 10000"/>
              <a:gd name="connsiteY83" fmla="*/ 7107 h 10170"/>
              <a:gd name="connsiteX84" fmla="*/ 4634 w 10000"/>
              <a:gd name="connsiteY84" fmla="*/ 7526 h 10170"/>
              <a:gd name="connsiteX85" fmla="*/ 4523 w 10000"/>
              <a:gd name="connsiteY85" fmla="*/ 7644 h 10170"/>
              <a:gd name="connsiteX86" fmla="*/ 4523 w 10000"/>
              <a:gd name="connsiteY86" fmla="*/ 7923 h 10170"/>
              <a:gd name="connsiteX87" fmla="*/ 4622 w 10000"/>
              <a:gd name="connsiteY87" fmla="*/ 8150 h 10170"/>
              <a:gd name="connsiteX88" fmla="*/ 4685 w 10000"/>
              <a:gd name="connsiteY88" fmla="*/ 8202 h 10170"/>
              <a:gd name="connsiteX89" fmla="*/ 4634 w 10000"/>
              <a:gd name="connsiteY89" fmla="*/ 8394 h 10170"/>
              <a:gd name="connsiteX90" fmla="*/ 4437 w 10000"/>
              <a:gd name="connsiteY90" fmla="*/ 8617 h 10170"/>
              <a:gd name="connsiteX91" fmla="*/ 4324 w 10000"/>
              <a:gd name="connsiteY91" fmla="*/ 8682 h 10170"/>
              <a:gd name="connsiteX92" fmla="*/ 4374 w 10000"/>
              <a:gd name="connsiteY92" fmla="*/ 8687 h 10170"/>
              <a:gd name="connsiteX93" fmla="*/ 4411 w 10000"/>
              <a:gd name="connsiteY93" fmla="*/ 8944 h 10170"/>
              <a:gd name="connsiteX94" fmla="*/ 4300 w 10000"/>
              <a:gd name="connsiteY94" fmla="*/ 9389 h 10170"/>
              <a:gd name="connsiteX95" fmla="*/ 4101 w 10000"/>
              <a:gd name="connsiteY95" fmla="*/ 9642 h 10170"/>
              <a:gd name="connsiteX96" fmla="*/ 3913 w 10000"/>
              <a:gd name="connsiteY96" fmla="*/ 9852 h 10170"/>
              <a:gd name="connsiteX97" fmla="*/ 3827 w 10000"/>
              <a:gd name="connsiteY97" fmla="*/ 10000 h 10170"/>
              <a:gd name="connsiteX98" fmla="*/ 3777 w 10000"/>
              <a:gd name="connsiteY98" fmla="*/ 9996 h 10170"/>
              <a:gd name="connsiteX99" fmla="*/ 1933 w 10000"/>
              <a:gd name="connsiteY99" fmla="*/ 9983 h 10170"/>
              <a:gd name="connsiteX100" fmla="*/ 2046 w 10000"/>
              <a:gd name="connsiteY100" fmla="*/ 9904 h 10170"/>
              <a:gd name="connsiteX101" fmla="*/ 2333 w 10000"/>
              <a:gd name="connsiteY101" fmla="*/ 9764 h 10170"/>
              <a:gd name="connsiteX102" fmla="*/ 2818 w 10000"/>
              <a:gd name="connsiteY102" fmla="*/ 9542 h 10170"/>
              <a:gd name="connsiteX103" fmla="*/ 3167 w 10000"/>
              <a:gd name="connsiteY103" fmla="*/ 9350 h 10170"/>
              <a:gd name="connsiteX104" fmla="*/ 3204 w 10000"/>
              <a:gd name="connsiteY104" fmla="*/ 9319 h 10170"/>
              <a:gd name="connsiteX105" fmla="*/ 3130 w 10000"/>
              <a:gd name="connsiteY105" fmla="*/ 9189 h 10170"/>
              <a:gd name="connsiteX106" fmla="*/ 2855 w 10000"/>
              <a:gd name="connsiteY106" fmla="*/ 8787 h 10170"/>
              <a:gd name="connsiteX107" fmla="*/ 2606 w 10000"/>
              <a:gd name="connsiteY107" fmla="*/ 8281 h 10170"/>
              <a:gd name="connsiteX108" fmla="*/ 2657 w 10000"/>
              <a:gd name="connsiteY108" fmla="*/ 7696 h 10170"/>
              <a:gd name="connsiteX109" fmla="*/ 2581 w 10000"/>
              <a:gd name="connsiteY109" fmla="*/ 6980 h 10170"/>
              <a:gd name="connsiteX110" fmla="*/ 2283 w 10000"/>
              <a:gd name="connsiteY110" fmla="*/ 6413 h 10170"/>
              <a:gd name="connsiteX111" fmla="*/ 2083 w 10000"/>
              <a:gd name="connsiteY111" fmla="*/ 6065 h 10170"/>
              <a:gd name="connsiteX112" fmla="*/ 2083 w 10000"/>
              <a:gd name="connsiteY112" fmla="*/ 5445 h 10170"/>
              <a:gd name="connsiteX113" fmla="*/ 2382 w 10000"/>
              <a:gd name="connsiteY113" fmla="*/ 4721 h 10170"/>
              <a:gd name="connsiteX114" fmla="*/ 2718 w 10000"/>
              <a:gd name="connsiteY114" fmla="*/ 4254 h 10170"/>
              <a:gd name="connsiteX115" fmla="*/ 2894 w 10000"/>
              <a:gd name="connsiteY115" fmla="*/ 3992 h 10170"/>
              <a:gd name="connsiteX116" fmla="*/ 2980 w 10000"/>
              <a:gd name="connsiteY116" fmla="*/ 3874 h 10170"/>
              <a:gd name="connsiteX117" fmla="*/ 2780 w 10000"/>
              <a:gd name="connsiteY117" fmla="*/ 3482 h 10170"/>
              <a:gd name="connsiteX118" fmla="*/ 2394 w 10000"/>
              <a:gd name="connsiteY118" fmla="*/ 2940 h 10170"/>
              <a:gd name="connsiteX119" fmla="*/ 2234 w 10000"/>
              <a:gd name="connsiteY119" fmla="*/ 2722 h 10170"/>
              <a:gd name="connsiteX120" fmla="*/ 2169 w 10000"/>
              <a:gd name="connsiteY120" fmla="*/ 2739 h 10170"/>
              <a:gd name="connsiteX121" fmla="*/ 2059 w 10000"/>
              <a:gd name="connsiteY121" fmla="*/ 2818 h 10170"/>
              <a:gd name="connsiteX122" fmla="*/ 1933 w 10000"/>
              <a:gd name="connsiteY122" fmla="*/ 3150 h 10170"/>
              <a:gd name="connsiteX123" fmla="*/ 1722 w 10000"/>
              <a:gd name="connsiteY123" fmla="*/ 3534 h 10170"/>
              <a:gd name="connsiteX124" fmla="*/ 1586 w 10000"/>
              <a:gd name="connsiteY124" fmla="*/ 3647 h 10170"/>
              <a:gd name="connsiteX125" fmla="*/ 1599 w 10000"/>
              <a:gd name="connsiteY125" fmla="*/ 3665 h 10170"/>
              <a:gd name="connsiteX126" fmla="*/ 1611 w 10000"/>
              <a:gd name="connsiteY126" fmla="*/ 4023 h 10170"/>
              <a:gd name="connsiteX127" fmla="*/ 1510 w 10000"/>
              <a:gd name="connsiteY127" fmla="*/ 4485 h 10170"/>
              <a:gd name="connsiteX128" fmla="*/ 1485 w 10000"/>
              <a:gd name="connsiteY128" fmla="*/ 4904 h 10170"/>
              <a:gd name="connsiteX129" fmla="*/ 1611 w 10000"/>
              <a:gd name="connsiteY129" fmla="*/ 5366 h 10170"/>
              <a:gd name="connsiteX130" fmla="*/ 1548 w 10000"/>
              <a:gd name="connsiteY130" fmla="*/ 5694 h 10170"/>
              <a:gd name="connsiteX131" fmla="*/ 1436 w 10000"/>
              <a:gd name="connsiteY131" fmla="*/ 5855 h 10170"/>
              <a:gd name="connsiteX132" fmla="*/ 1374 w 10000"/>
              <a:gd name="connsiteY132" fmla="*/ 5825 h 10170"/>
              <a:gd name="connsiteX133" fmla="*/ 1300 w 10000"/>
              <a:gd name="connsiteY133" fmla="*/ 5672 h 10170"/>
              <a:gd name="connsiteX134" fmla="*/ 1212 w 10000"/>
              <a:gd name="connsiteY134" fmla="*/ 5554 h 10170"/>
              <a:gd name="connsiteX135" fmla="*/ 1138 w 10000"/>
              <a:gd name="connsiteY135" fmla="*/ 5558 h 10170"/>
              <a:gd name="connsiteX136" fmla="*/ 1126 w 10000"/>
              <a:gd name="connsiteY136" fmla="*/ 5562 h 10170"/>
              <a:gd name="connsiteX137" fmla="*/ 1175 w 10000"/>
              <a:gd name="connsiteY137" fmla="*/ 5763 h 10170"/>
              <a:gd name="connsiteX138" fmla="*/ 976 w 10000"/>
              <a:gd name="connsiteY138" fmla="*/ 5929 h 10170"/>
              <a:gd name="connsiteX139" fmla="*/ 552 w 10000"/>
              <a:gd name="connsiteY139" fmla="*/ 5807 h 10170"/>
              <a:gd name="connsiteX140" fmla="*/ 316 w 10000"/>
              <a:gd name="connsiteY140" fmla="*/ 5655 h 10170"/>
              <a:gd name="connsiteX141" fmla="*/ 254 w 10000"/>
              <a:gd name="connsiteY141" fmla="*/ 5589 h 10170"/>
              <a:gd name="connsiteX142" fmla="*/ 290 w 10000"/>
              <a:gd name="connsiteY142" fmla="*/ 5113 h 10170"/>
              <a:gd name="connsiteX143" fmla="*/ 192 w 10000"/>
              <a:gd name="connsiteY143" fmla="*/ 4503 h 10170"/>
              <a:gd name="connsiteX144" fmla="*/ 17 w 10000"/>
              <a:gd name="connsiteY144" fmla="*/ 4197 h 10170"/>
              <a:gd name="connsiteX145" fmla="*/ 67 w 10000"/>
              <a:gd name="connsiteY145" fmla="*/ 3866 h 10170"/>
              <a:gd name="connsiteX146" fmla="*/ 241 w 10000"/>
              <a:gd name="connsiteY146" fmla="*/ 3359 h 10170"/>
              <a:gd name="connsiteX147" fmla="*/ 365 w 10000"/>
              <a:gd name="connsiteY147" fmla="*/ 2906 h 10170"/>
              <a:gd name="connsiteX148" fmla="*/ 491 w 10000"/>
              <a:gd name="connsiteY148" fmla="*/ 2443 h 10170"/>
              <a:gd name="connsiteX149" fmla="*/ 702 w 10000"/>
              <a:gd name="connsiteY149" fmla="*/ 2007 h 10170"/>
              <a:gd name="connsiteX150" fmla="*/ 838 w 10000"/>
              <a:gd name="connsiteY150" fmla="*/ 1919 h 10170"/>
              <a:gd name="connsiteX151" fmla="*/ 939 w 10000"/>
              <a:gd name="connsiteY151" fmla="*/ 1898 h 10170"/>
              <a:gd name="connsiteX152" fmla="*/ 1237 w 10000"/>
              <a:gd name="connsiteY152" fmla="*/ 1841 h 10170"/>
              <a:gd name="connsiteX153" fmla="*/ 1933 w 10000"/>
              <a:gd name="connsiteY153" fmla="*/ 1745 h 10170"/>
              <a:gd name="connsiteX154" fmla="*/ 2980 w 10000"/>
              <a:gd name="connsiteY154" fmla="*/ 1631 h 10170"/>
              <a:gd name="connsiteX155" fmla="*/ 3714 w 10000"/>
              <a:gd name="connsiteY155" fmla="*/ 1557 h 10170"/>
              <a:gd name="connsiteX156" fmla="*/ 3901 w 10000"/>
              <a:gd name="connsiteY156" fmla="*/ 1535 h 10170"/>
              <a:gd name="connsiteX157" fmla="*/ 3925 w 10000"/>
              <a:gd name="connsiteY157" fmla="*/ 1518 h 10170"/>
              <a:gd name="connsiteX158" fmla="*/ 4013 w 10000"/>
              <a:gd name="connsiteY158" fmla="*/ 1344 h 10170"/>
              <a:gd name="connsiteX159" fmla="*/ 4076 w 10000"/>
              <a:gd name="connsiteY159" fmla="*/ 1187 h 10170"/>
              <a:gd name="connsiteX160" fmla="*/ 3751 w 10000"/>
              <a:gd name="connsiteY160" fmla="*/ 1169 h 10170"/>
              <a:gd name="connsiteX161" fmla="*/ 3427 w 10000"/>
              <a:gd name="connsiteY161" fmla="*/ 1151 h 10170"/>
              <a:gd name="connsiteX162" fmla="*/ 3378 w 10000"/>
              <a:gd name="connsiteY162" fmla="*/ 1134 h 10170"/>
              <a:gd name="connsiteX163" fmla="*/ 3353 w 10000"/>
              <a:gd name="connsiteY163" fmla="*/ 999 h 10170"/>
              <a:gd name="connsiteX164" fmla="*/ 3378 w 10000"/>
              <a:gd name="connsiteY164" fmla="*/ 881 h 10170"/>
              <a:gd name="connsiteX165" fmla="*/ 3241 w 10000"/>
              <a:gd name="connsiteY165" fmla="*/ 850 h 10170"/>
              <a:gd name="connsiteX166" fmla="*/ 3130 w 10000"/>
              <a:gd name="connsiteY166" fmla="*/ 785 h 10170"/>
              <a:gd name="connsiteX167" fmla="*/ 3253 w 10000"/>
              <a:gd name="connsiteY167" fmla="*/ 497 h 10170"/>
              <a:gd name="connsiteX168" fmla="*/ 3353 w 10000"/>
              <a:gd name="connsiteY168" fmla="*/ 244 h 10170"/>
              <a:gd name="connsiteX169" fmla="*/ 3664 w 10000"/>
              <a:gd name="connsiteY169" fmla="*/ 161 h 10170"/>
              <a:gd name="connsiteX170" fmla="*/ 4175 w 10000"/>
              <a:gd name="connsiteY170" fmla="*/ 61 h 10170"/>
              <a:gd name="connsiteX171" fmla="*/ 4785 w 10000"/>
              <a:gd name="connsiteY171" fmla="*/ 22 h 10170"/>
              <a:gd name="connsiteX0" fmla="*/ 4785 w 10000"/>
              <a:gd name="connsiteY0" fmla="*/ 22 h 10170"/>
              <a:gd name="connsiteX1" fmla="*/ 5195 w 10000"/>
              <a:gd name="connsiteY1" fmla="*/ 0 h 10170"/>
              <a:gd name="connsiteX2" fmla="*/ 5282 w 10000"/>
              <a:gd name="connsiteY2" fmla="*/ 39 h 10170"/>
              <a:gd name="connsiteX3" fmla="*/ 5582 w 10000"/>
              <a:gd name="connsiteY3" fmla="*/ 135 h 10170"/>
              <a:gd name="connsiteX4" fmla="*/ 5868 w 10000"/>
              <a:gd name="connsiteY4" fmla="*/ 236 h 10170"/>
              <a:gd name="connsiteX5" fmla="*/ 5943 w 10000"/>
              <a:gd name="connsiteY5" fmla="*/ 279 h 10170"/>
              <a:gd name="connsiteX6" fmla="*/ 5967 w 10000"/>
              <a:gd name="connsiteY6" fmla="*/ 314 h 10170"/>
              <a:gd name="connsiteX7" fmla="*/ 5992 w 10000"/>
              <a:gd name="connsiteY7" fmla="*/ 767 h 10170"/>
              <a:gd name="connsiteX8" fmla="*/ 6117 w 10000"/>
              <a:gd name="connsiteY8" fmla="*/ 1344 h 10170"/>
              <a:gd name="connsiteX9" fmla="*/ 6242 w 10000"/>
              <a:gd name="connsiteY9" fmla="*/ 1501 h 10170"/>
              <a:gd name="connsiteX10" fmla="*/ 6478 w 10000"/>
              <a:gd name="connsiteY10" fmla="*/ 1548 h 10170"/>
              <a:gd name="connsiteX11" fmla="*/ 6863 w 10000"/>
              <a:gd name="connsiteY11" fmla="*/ 1605 h 10170"/>
              <a:gd name="connsiteX12" fmla="*/ 7535 w 10000"/>
              <a:gd name="connsiteY12" fmla="*/ 1680 h 10170"/>
              <a:gd name="connsiteX13" fmla="*/ 8109 w 10000"/>
              <a:gd name="connsiteY13" fmla="*/ 1767 h 10170"/>
              <a:gd name="connsiteX14" fmla="*/ 8768 w 10000"/>
              <a:gd name="connsiteY14" fmla="*/ 1924 h 10170"/>
              <a:gd name="connsiteX15" fmla="*/ 9379 w 10000"/>
              <a:gd name="connsiteY15" fmla="*/ 2059 h 10170"/>
              <a:gd name="connsiteX16" fmla="*/ 9478 w 10000"/>
              <a:gd name="connsiteY16" fmla="*/ 2304 h 10170"/>
              <a:gd name="connsiteX17" fmla="*/ 9702 w 10000"/>
              <a:gd name="connsiteY17" fmla="*/ 3185 h 10170"/>
              <a:gd name="connsiteX18" fmla="*/ 9877 w 10000"/>
              <a:gd name="connsiteY18" fmla="*/ 3909 h 10170"/>
              <a:gd name="connsiteX19" fmla="*/ 9926 w 10000"/>
              <a:gd name="connsiteY19" fmla="*/ 4206 h 10170"/>
              <a:gd name="connsiteX20" fmla="*/ 9776 w 10000"/>
              <a:gd name="connsiteY20" fmla="*/ 4712 h 10170"/>
              <a:gd name="connsiteX21" fmla="*/ 9727 w 10000"/>
              <a:gd name="connsiteY21" fmla="*/ 5271 h 10170"/>
              <a:gd name="connsiteX22" fmla="*/ 9727 w 10000"/>
              <a:gd name="connsiteY22" fmla="*/ 5628 h 10170"/>
              <a:gd name="connsiteX23" fmla="*/ 9465 w 10000"/>
              <a:gd name="connsiteY23" fmla="*/ 5781 h 10170"/>
              <a:gd name="connsiteX24" fmla="*/ 9217 w 10000"/>
              <a:gd name="connsiteY24" fmla="*/ 5842 h 10170"/>
              <a:gd name="connsiteX25" fmla="*/ 9029 w 10000"/>
              <a:gd name="connsiteY25" fmla="*/ 5881 h 10170"/>
              <a:gd name="connsiteX26" fmla="*/ 8931 w 10000"/>
              <a:gd name="connsiteY26" fmla="*/ 5916 h 10170"/>
              <a:gd name="connsiteX27" fmla="*/ 8955 w 10000"/>
              <a:gd name="connsiteY27" fmla="*/ 5698 h 10170"/>
              <a:gd name="connsiteX28" fmla="*/ 8980 w 10000"/>
              <a:gd name="connsiteY28" fmla="*/ 5480 h 10170"/>
              <a:gd name="connsiteX29" fmla="*/ 8879 w 10000"/>
              <a:gd name="connsiteY29" fmla="*/ 5445 h 10170"/>
              <a:gd name="connsiteX30" fmla="*/ 8793 w 10000"/>
              <a:gd name="connsiteY30" fmla="*/ 5523 h 10170"/>
              <a:gd name="connsiteX31" fmla="*/ 8805 w 10000"/>
              <a:gd name="connsiteY31" fmla="*/ 5637 h 10170"/>
              <a:gd name="connsiteX32" fmla="*/ 8668 w 10000"/>
              <a:gd name="connsiteY32" fmla="*/ 5602 h 10170"/>
              <a:gd name="connsiteX33" fmla="*/ 8457 w 10000"/>
              <a:gd name="connsiteY33" fmla="*/ 5410 h 10170"/>
              <a:gd name="connsiteX34" fmla="*/ 8508 w 10000"/>
              <a:gd name="connsiteY34" fmla="*/ 5061 h 10170"/>
              <a:gd name="connsiteX35" fmla="*/ 8656 w 10000"/>
              <a:gd name="connsiteY35" fmla="*/ 4721 h 10170"/>
              <a:gd name="connsiteX36" fmla="*/ 8606 w 10000"/>
              <a:gd name="connsiteY36" fmla="*/ 4101 h 10170"/>
              <a:gd name="connsiteX37" fmla="*/ 8457 w 10000"/>
              <a:gd name="connsiteY37" fmla="*/ 3543 h 10170"/>
              <a:gd name="connsiteX38" fmla="*/ 8258 w 10000"/>
              <a:gd name="connsiteY38" fmla="*/ 3063 h 10170"/>
              <a:gd name="connsiteX39" fmla="*/ 8047 w 10000"/>
              <a:gd name="connsiteY39" fmla="*/ 2652 h 10170"/>
              <a:gd name="connsiteX40" fmla="*/ 7959 w 10000"/>
              <a:gd name="connsiteY40" fmla="*/ 2635 h 10170"/>
              <a:gd name="connsiteX41" fmla="*/ 7836 w 10000"/>
              <a:gd name="connsiteY41" fmla="*/ 2827 h 10170"/>
              <a:gd name="connsiteX42" fmla="*/ 7660 w 10000"/>
              <a:gd name="connsiteY42" fmla="*/ 3019 h 10170"/>
              <a:gd name="connsiteX43" fmla="*/ 7611 w 10000"/>
              <a:gd name="connsiteY43" fmla="*/ 3019 h 10170"/>
              <a:gd name="connsiteX44" fmla="*/ 7599 w 10000"/>
              <a:gd name="connsiteY44" fmla="*/ 3089 h 10170"/>
              <a:gd name="connsiteX45" fmla="*/ 7363 w 10000"/>
              <a:gd name="connsiteY45" fmla="*/ 3438 h 10170"/>
              <a:gd name="connsiteX46" fmla="*/ 7150 w 10000"/>
              <a:gd name="connsiteY46" fmla="*/ 3940 h 10170"/>
              <a:gd name="connsiteX47" fmla="*/ 7163 w 10000"/>
              <a:gd name="connsiteY47" fmla="*/ 4162 h 10170"/>
              <a:gd name="connsiteX48" fmla="*/ 7274 w 10000"/>
              <a:gd name="connsiteY48" fmla="*/ 4210 h 10170"/>
              <a:gd name="connsiteX49" fmla="*/ 7437 w 10000"/>
              <a:gd name="connsiteY49" fmla="*/ 4380 h 10170"/>
              <a:gd name="connsiteX50" fmla="*/ 7636 w 10000"/>
              <a:gd name="connsiteY50" fmla="*/ 4878 h 10170"/>
              <a:gd name="connsiteX51" fmla="*/ 7885 w 10000"/>
              <a:gd name="connsiteY51" fmla="*/ 5462 h 10170"/>
              <a:gd name="connsiteX52" fmla="*/ 7996 w 10000"/>
              <a:gd name="connsiteY52" fmla="*/ 5903 h 10170"/>
              <a:gd name="connsiteX53" fmla="*/ 7984 w 10000"/>
              <a:gd name="connsiteY53" fmla="*/ 6806 h 10170"/>
              <a:gd name="connsiteX54" fmla="*/ 8146 w 10000"/>
              <a:gd name="connsiteY54" fmla="*/ 7858 h 10170"/>
              <a:gd name="connsiteX55" fmla="*/ 8369 w 10000"/>
              <a:gd name="connsiteY55" fmla="*/ 8294 h 10170"/>
              <a:gd name="connsiteX56" fmla="*/ 8382 w 10000"/>
              <a:gd name="connsiteY56" fmla="*/ 8726 h 10170"/>
              <a:gd name="connsiteX57" fmla="*/ 8382 w 10000"/>
              <a:gd name="connsiteY57" fmla="*/ 9145 h 10170"/>
              <a:gd name="connsiteX58" fmla="*/ 8842 w 10000"/>
              <a:gd name="connsiteY58" fmla="*/ 9411 h 10170"/>
              <a:gd name="connsiteX59" fmla="*/ 9478 w 10000"/>
              <a:gd name="connsiteY59" fmla="*/ 9738 h 10170"/>
              <a:gd name="connsiteX60" fmla="*/ 9789 w 10000"/>
              <a:gd name="connsiteY60" fmla="*/ 9847 h 10170"/>
              <a:gd name="connsiteX61" fmla="*/ 9963 w 10000"/>
              <a:gd name="connsiteY61" fmla="*/ 9917 h 10170"/>
              <a:gd name="connsiteX62" fmla="*/ 10000 w 10000"/>
              <a:gd name="connsiteY62" fmla="*/ 9939 h 10170"/>
              <a:gd name="connsiteX63" fmla="*/ 9877 w 10000"/>
              <a:gd name="connsiteY63" fmla="*/ 9947 h 10170"/>
              <a:gd name="connsiteX64" fmla="*/ 8457 w 10000"/>
              <a:gd name="connsiteY64" fmla="*/ 9956 h 10170"/>
              <a:gd name="connsiteX65" fmla="*/ 8246 w 10000"/>
              <a:gd name="connsiteY65" fmla="*/ 9847 h 10170"/>
              <a:gd name="connsiteX66" fmla="*/ 7836 w 10000"/>
              <a:gd name="connsiteY66" fmla="*/ 9607 h 10170"/>
              <a:gd name="connsiteX67" fmla="*/ 7535 w 10000"/>
              <a:gd name="connsiteY67" fmla="*/ 9406 h 10170"/>
              <a:gd name="connsiteX68" fmla="*/ 7336 w 10000"/>
              <a:gd name="connsiteY68" fmla="*/ 9101 h 10170"/>
              <a:gd name="connsiteX69" fmla="*/ 7111 w 10000"/>
              <a:gd name="connsiteY69" fmla="*/ 8726 h 10170"/>
              <a:gd name="connsiteX70" fmla="*/ 6888 w 10000"/>
              <a:gd name="connsiteY70" fmla="*/ 8516 h 10170"/>
              <a:gd name="connsiteX71" fmla="*/ 6690 w 10000"/>
              <a:gd name="connsiteY71" fmla="*/ 8272 h 10170"/>
              <a:gd name="connsiteX72" fmla="*/ 6615 w 10000"/>
              <a:gd name="connsiteY72" fmla="*/ 8011 h 10170"/>
              <a:gd name="connsiteX73" fmla="*/ 6639 w 10000"/>
              <a:gd name="connsiteY73" fmla="*/ 7923 h 10170"/>
              <a:gd name="connsiteX74" fmla="*/ 6466 w 10000"/>
              <a:gd name="connsiteY74" fmla="*/ 7757 h 10170"/>
              <a:gd name="connsiteX75" fmla="*/ 6043 w 10000"/>
              <a:gd name="connsiteY75" fmla="*/ 7103 h 10170"/>
              <a:gd name="connsiteX76" fmla="*/ 5743 w 10000"/>
              <a:gd name="connsiteY76" fmla="*/ 6527 h 10170"/>
              <a:gd name="connsiteX77" fmla="*/ 5619 w 10000"/>
              <a:gd name="connsiteY77" fmla="*/ 6300 h 10170"/>
              <a:gd name="connsiteX78" fmla="*/ 5420 w 10000"/>
              <a:gd name="connsiteY78" fmla="*/ 6099 h 10170"/>
              <a:gd name="connsiteX79" fmla="*/ 5220 w 10000"/>
              <a:gd name="connsiteY79" fmla="*/ 5942 h 10170"/>
              <a:gd name="connsiteX80" fmla="*/ 5146 w 10000"/>
              <a:gd name="connsiteY80" fmla="*/ 5846 h 10170"/>
              <a:gd name="connsiteX81" fmla="*/ 5021 w 10000"/>
              <a:gd name="connsiteY81" fmla="*/ 6029 h 10170"/>
              <a:gd name="connsiteX82" fmla="*/ 4773 w 10000"/>
              <a:gd name="connsiteY82" fmla="*/ 6475 h 10170"/>
              <a:gd name="connsiteX83" fmla="*/ 4661 w 10000"/>
              <a:gd name="connsiteY83" fmla="*/ 7107 h 10170"/>
              <a:gd name="connsiteX84" fmla="*/ 4634 w 10000"/>
              <a:gd name="connsiteY84" fmla="*/ 7526 h 10170"/>
              <a:gd name="connsiteX85" fmla="*/ 4523 w 10000"/>
              <a:gd name="connsiteY85" fmla="*/ 7644 h 10170"/>
              <a:gd name="connsiteX86" fmla="*/ 4523 w 10000"/>
              <a:gd name="connsiteY86" fmla="*/ 7923 h 10170"/>
              <a:gd name="connsiteX87" fmla="*/ 4622 w 10000"/>
              <a:gd name="connsiteY87" fmla="*/ 8150 h 10170"/>
              <a:gd name="connsiteX88" fmla="*/ 4685 w 10000"/>
              <a:gd name="connsiteY88" fmla="*/ 8202 h 10170"/>
              <a:gd name="connsiteX89" fmla="*/ 4634 w 10000"/>
              <a:gd name="connsiteY89" fmla="*/ 8394 h 10170"/>
              <a:gd name="connsiteX90" fmla="*/ 4437 w 10000"/>
              <a:gd name="connsiteY90" fmla="*/ 8617 h 10170"/>
              <a:gd name="connsiteX91" fmla="*/ 4324 w 10000"/>
              <a:gd name="connsiteY91" fmla="*/ 8682 h 10170"/>
              <a:gd name="connsiteX92" fmla="*/ 4374 w 10000"/>
              <a:gd name="connsiteY92" fmla="*/ 8687 h 10170"/>
              <a:gd name="connsiteX93" fmla="*/ 4411 w 10000"/>
              <a:gd name="connsiteY93" fmla="*/ 8944 h 10170"/>
              <a:gd name="connsiteX94" fmla="*/ 4300 w 10000"/>
              <a:gd name="connsiteY94" fmla="*/ 9389 h 10170"/>
              <a:gd name="connsiteX95" fmla="*/ 4101 w 10000"/>
              <a:gd name="connsiteY95" fmla="*/ 9642 h 10170"/>
              <a:gd name="connsiteX96" fmla="*/ 3913 w 10000"/>
              <a:gd name="connsiteY96" fmla="*/ 9852 h 10170"/>
              <a:gd name="connsiteX97" fmla="*/ 3827 w 10000"/>
              <a:gd name="connsiteY97" fmla="*/ 10000 h 10170"/>
              <a:gd name="connsiteX98" fmla="*/ 3777 w 10000"/>
              <a:gd name="connsiteY98" fmla="*/ 9996 h 10170"/>
              <a:gd name="connsiteX99" fmla="*/ 1933 w 10000"/>
              <a:gd name="connsiteY99" fmla="*/ 9983 h 10170"/>
              <a:gd name="connsiteX100" fmla="*/ 2046 w 10000"/>
              <a:gd name="connsiteY100" fmla="*/ 9904 h 10170"/>
              <a:gd name="connsiteX101" fmla="*/ 2333 w 10000"/>
              <a:gd name="connsiteY101" fmla="*/ 9764 h 10170"/>
              <a:gd name="connsiteX102" fmla="*/ 2818 w 10000"/>
              <a:gd name="connsiteY102" fmla="*/ 9542 h 10170"/>
              <a:gd name="connsiteX103" fmla="*/ 3167 w 10000"/>
              <a:gd name="connsiteY103" fmla="*/ 9350 h 10170"/>
              <a:gd name="connsiteX104" fmla="*/ 3204 w 10000"/>
              <a:gd name="connsiteY104" fmla="*/ 9319 h 10170"/>
              <a:gd name="connsiteX105" fmla="*/ 3130 w 10000"/>
              <a:gd name="connsiteY105" fmla="*/ 9189 h 10170"/>
              <a:gd name="connsiteX106" fmla="*/ 2855 w 10000"/>
              <a:gd name="connsiteY106" fmla="*/ 8787 h 10170"/>
              <a:gd name="connsiteX107" fmla="*/ 2606 w 10000"/>
              <a:gd name="connsiteY107" fmla="*/ 8281 h 10170"/>
              <a:gd name="connsiteX108" fmla="*/ 2657 w 10000"/>
              <a:gd name="connsiteY108" fmla="*/ 7696 h 10170"/>
              <a:gd name="connsiteX109" fmla="*/ 2581 w 10000"/>
              <a:gd name="connsiteY109" fmla="*/ 6980 h 10170"/>
              <a:gd name="connsiteX110" fmla="*/ 2283 w 10000"/>
              <a:gd name="connsiteY110" fmla="*/ 6413 h 10170"/>
              <a:gd name="connsiteX111" fmla="*/ 2083 w 10000"/>
              <a:gd name="connsiteY111" fmla="*/ 6065 h 10170"/>
              <a:gd name="connsiteX112" fmla="*/ 2083 w 10000"/>
              <a:gd name="connsiteY112" fmla="*/ 5445 h 10170"/>
              <a:gd name="connsiteX113" fmla="*/ 2382 w 10000"/>
              <a:gd name="connsiteY113" fmla="*/ 4721 h 10170"/>
              <a:gd name="connsiteX114" fmla="*/ 2718 w 10000"/>
              <a:gd name="connsiteY114" fmla="*/ 4254 h 10170"/>
              <a:gd name="connsiteX115" fmla="*/ 2894 w 10000"/>
              <a:gd name="connsiteY115" fmla="*/ 3992 h 10170"/>
              <a:gd name="connsiteX116" fmla="*/ 2980 w 10000"/>
              <a:gd name="connsiteY116" fmla="*/ 3874 h 10170"/>
              <a:gd name="connsiteX117" fmla="*/ 2780 w 10000"/>
              <a:gd name="connsiteY117" fmla="*/ 3482 h 10170"/>
              <a:gd name="connsiteX118" fmla="*/ 2394 w 10000"/>
              <a:gd name="connsiteY118" fmla="*/ 2940 h 10170"/>
              <a:gd name="connsiteX119" fmla="*/ 2234 w 10000"/>
              <a:gd name="connsiteY119" fmla="*/ 2722 h 10170"/>
              <a:gd name="connsiteX120" fmla="*/ 2169 w 10000"/>
              <a:gd name="connsiteY120" fmla="*/ 2739 h 10170"/>
              <a:gd name="connsiteX121" fmla="*/ 2059 w 10000"/>
              <a:gd name="connsiteY121" fmla="*/ 2818 h 10170"/>
              <a:gd name="connsiteX122" fmla="*/ 1933 w 10000"/>
              <a:gd name="connsiteY122" fmla="*/ 3150 h 10170"/>
              <a:gd name="connsiteX123" fmla="*/ 1722 w 10000"/>
              <a:gd name="connsiteY123" fmla="*/ 3534 h 10170"/>
              <a:gd name="connsiteX124" fmla="*/ 1586 w 10000"/>
              <a:gd name="connsiteY124" fmla="*/ 3647 h 10170"/>
              <a:gd name="connsiteX125" fmla="*/ 1599 w 10000"/>
              <a:gd name="connsiteY125" fmla="*/ 3665 h 10170"/>
              <a:gd name="connsiteX126" fmla="*/ 1611 w 10000"/>
              <a:gd name="connsiteY126" fmla="*/ 4023 h 10170"/>
              <a:gd name="connsiteX127" fmla="*/ 1510 w 10000"/>
              <a:gd name="connsiteY127" fmla="*/ 4485 h 10170"/>
              <a:gd name="connsiteX128" fmla="*/ 1485 w 10000"/>
              <a:gd name="connsiteY128" fmla="*/ 4904 h 10170"/>
              <a:gd name="connsiteX129" fmla="*/ 1611 w 10000"/>
              <a:gd name="connsiteY129" fmla="*/ 5366 h 10170"/>
              <a:gd name="connsiteX130" fmla="*/ 1548 w 10000"/>
              <a:gd name="connsiteY130" fmla="*/ 5694 h 10170"/>
              <a:gd name="connsiteX131" fmla="*/ 1436 w 10000"/>
              <a:gd name="connsiteY131" fmla="*/ 5855 h 10170"/>
              <a:gd name="connsiteX132" fmla="*/ 1374 w 10000"/>
              <a:gd name="connsiteY132" fmla="*/ 5825 h 10170"/>
              <a:gd name="connsiteX133" fmla="*/ 1300 w 10000"/>
              <a:gd name="connsiteY133" fmla="*/ 5672 h 10170"/>
              <a:gd name="connsiteX134" fmla="*/ 1212 w 10000"/>
              <a:gd name="connsiteY134" fmla="*/ 5554 h 10170"/>
              <a:gd name="connsiteX135" fmla="*/ 1138 w 10000"/>
              <a:gd name="connsiteY135" fmla="*/ 5558 h 10170"/>
              <a:gd name="connsiteX136" fmla="*/ 1126 w 10000"/>
              <a:gd name="connsiteY136" fmla="*/ 5562 h 10170"/>
              <a:gd name="connsiteX137" fmla="*/ 1175 w 10000"/>
              <a:gd name="connsiteY137" fmla="*/ 5763 h 10170"/>
              <a:gd name="connsiteX138" fmla="*/ 976 w 10000"/>
              <a:gd name="connsiteY138" fmla="*/ 5929 h 10170"/>
              <a:gd name="connsiteX139" fmla="*/ 552 w 10000"/>
              <a:gd name="connsiteY139" fmla="*/ 5807 h 10170"/>
              <a:gd name="connsiteX140" fmla="*/ 316 w 10000"/>
              <a:gd name="connsiteY140" fmla="*/ 5655 h 10170"/>
              <a:gd name="connsiteX141" fmla="*/ 254 w 10000"/>
              <a:gd name="connsiteY141" fmla="*/ 5589 h 10170"/>
              <a:gd name="connsiteX142" fmla="*/ 290 w 10000"/>
              <a:gd name="connsiteY142" fmla="*/ 5113 h 10170"/>
              <a:gd name="connsiteX143" fmla="*/ 192 w 10000"/>
              <a:gd name="connsiteY143" fmla="*/ 4503 h 10170"/>
              <a:gd name="connsiteX144" fmla="*/ 17 w 10000"/>
              <a:gd name="connsiteY144" fmla="*/ 4197 h 10170"/>
              <a:gd name="connsiteX145" fmla="*/ 67 w 10000"/>
              <a:gd name="connsiteY145" fmla="*/ 3866 h 10170"/>
              <a:gd name="connsiteX146" fmla="*/ 241 w 10000"/>
              <a:gd name="connsiteY146" fmla="*/ 3359 h 10170"/>
              <a:gd name="connsiteX147" fmla="*/ 365 w 10000"/>
              <a:gd name="connsiteY147" fmla="*/ 2906 h 10170"/>
              <a:gd name="connsiteX148" fmla="*/ 491 w 10000"/>
              <a:gd name="connsiteY148" fmla="*/ 2443 h 10170"/>
              <a:gd name="connsiteX149" fmla="*/ 702 w 10000"/>
              <a:gd name="connsiteY149" fmla="*/ 2007 h 10170"/>
              <a:gd name="connsiteX150" fmla="*/ 838 w 10000"/>
              <a:gd name="connsiteY150" fmla="*/ 1919 h 10170"/>
              <a:gd name="connsiteX151" fmla="*/ 939 w 10000"/>
              <a:gd name="connsiteY151" fmla="*/ 1898 h 10170"/>
              <a:gd name="connsiteX152" fmla="*/ 1237 w 10000"/>
              <a:gd name="connsiteY152" fmla="*/ 1841 h 10170"/>
              <a:gd name="connsiteX153" fmla="*/ 1933 w 10000"/>
              <a:gd name="connsiteY153" fmla="*/ 1745 h 10170"/>
              <a:gd name="connsiteX154" fmla="*/ 2980 w 10000"/>
              <a:gd name="connsiteY154" fmla="*/ 1631 h 10170"/>
              <a:gd name="connsiteX155" fmla="*/ 3714 w 10000"/>
              <a:gd name="connsiteY155" fmla="*/ 1557 h 10170"/>
              <a:gd name="connsiteX156" fmla="*/ 3901 w 10000"/>
              <a:gd name="connsiteY156" fmla="*/ 1535 h 10170"/>
              <a:gd name="connsiteX157" fmla="*/ 3925 w 10000"/>
              <a:gd name="connsiteY157" fmla="*/ 1518 h 10170"/>
              <a:gd name="connsiteX158" fmla="*/ 4013 w 10000"/>
              <a:gd name="connsiteY158" fmla="*/ 1344 h 10170"/>
              <a:gd name="connsiteX159" fmla="*/ 4076 w 10000"/>
              <a:gd name="connsiteY159" fmla="*/ 1187 h 10170"/>
              <a:gd name="connsiteX160" fmla="*/ 3751 w 10000"/>
              <a:gd name="connsiteY160" fmla="*/ 1169 h 10170"/>
              <a:gd name="connsiteX161" fmla="*/ 3427 w 10000"/>
              <a:gd name="connsiteY161" fmla="*/ 1151 h 10170"/>
              <a:gd name="connsiteX162" fmla="*/ 3378 w 10000"/>
              <a:gd name="connsiteY162" fmla="*/ 1134 h 10170"/>
              <a:gd name="connsiteX163" fmla="*/ 3353 w 10000"/>
              <a:gd name="connsiteY163" fmla="*/ 999 h 10170"/>
              <a:gd name="connsiteX164" fmla="*/ 3378 w 10000"/>
              <a:gd name="connsiteY164" fmla="*/ 881 h 10170"/>
              <a:gd name="connsiteX165" fmla="*/ 3241 w 10000"/>
              <a:gd name="connsiteY165" fmla="*/ 850 h 10170"/>
              <a:gd name="connsiteX166" fmla="*/ 3130 w 10000"/>
              <a:gd name="connsiteY166" fmla="*/ 785 h 10170"/>
              <a:gd name="connsiteX167" fmla="*/ 3253 w 10000"/>
              <a:gd name="connsiteY167" fmla="*/ 497 h 10170"/>
              <a:gd name="connsiteX168" fmla="*/ 3353 w 10000"/>
              <a:gd name="connsiteY168" fmla="*/ 244 h 10170"/>
              <a:gd name="connsiteX169" fmla="*/ 3664 w 10000"/>
              <a:gd name="connsiteY169" fmla="*/ 161 h 10170"/>
              <a:gd name="connsiteX170" fmla="*/ 4175 w 10000"/>
              <a:gd name="connsiteY170" fmla="*/ 61 h 10170"/>
              <a:gd name="connsiteX171" fmla="*/ 4785 w 10000"/>
              <a:gd name="connsiteY171" fmla="*/ 22 h 1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0000" h="10170">
                <a:moveTo>
                  <a:pt x="4785" y="22"/>
                </a:moveTo>
                <a:lnTo>
                  <a:pt x="5195" y="0"/>
                </a:lnTo>
                <a:lnTo>
                  <a:pt x="5282" y="39"/>
                </a:lnTo>
                <a:cubicBezTo>
                  <a:pt x="5341" y="65"/>
                  <a:pt x="5441" y="97"/>
                  <a:pt x="5582" y="135"/>
                </a:cubicBezTo>
                <a:cubicBezTo>
                  <a:pt x="5723" y="173"/>
                  <a:pt x="5818" y="207"/>
                  <a:pt x="5868" y="236"/>
                </a:cubicBezTo>
                <a:cubicBezTo>
                  <a:pt x="5893" y="250"/>
                  <a:pt x="5917" y="265"/>
                  <a:pt x="5943" y="279"/>
                </a:cubicBezTo>
                <a:cubicBezTo>
                  <a:pt x="5951" y="291"/>
                  <a:pt x="5959" y="302"/>
                  <a:pt x="5967" y="314"/>
                </a:cubicBezTo>
                <a:cubicBezTo>
                  <a:pt x="5985" y="337"/>
                  <a:pt x="5992" y="489"/>
                  <a:pt x="5992" y="767"/>
                </a:cubicBezTo>
                <a:cubicBezTo>
                  <a:pt x="5992" y="1047"/>
                  <a:pt x="6034" y="1239"/>
                  <a:pt x="6117" y="1344"/>
                </a:cubicBezTo>
                <a:cubicBezTo>
                  <a:pt x="6159" y="1396"/>
                  <a:pt x="6200" y="1449"/>
                  <a:pt x="6242" y="1501"/>
                </a:cubicBezTo>
                <a:lnTo>
                  <a:pt x="6478" y="1548"/>
                </a:lnTo>
                <a:cubicBezTo>
                  <a:pt x="6636" y="1581"/>
                  <a:pt x="6764" y="1600"/>
                  <a:pt x="6863" y="1605"/>
                </a:cubicBezTo>
                <a:cubicBezTo>
                  <a:pt x="6963" y="1611"/>
                  <a:pt x="7188" y="1636"/>
                  <a:pt x="7535" y="1680"/>
                </a:cubicBezTo>
                <a:cubicBezTo>
                  <a:pt x="7885" y="1723"/>
                  <a:pt x="8075" y="1753"/>
                  <a:pt x="8109" y="1767"/>
                </a:cubicBezTo>
                <a:cubicBezTo>
                  <a:pt x="8142" y="1782"/>
                  <a:pt x="8361" y="1834"/>
                  <a:pt x="8768" y="1924"/>
                </a:cubicBezTo>
                <a:lnTo>
                  <a:pt x="9379" y="2059"/>
                </a:lnTo>
                <a:cubicBezTo>
                  <a:pt x="9412" y="2141"/>
                  <a:pt x="9445" y="2222"/>
                  <a:pt x="9478" y="2304"/>
                </a:cubicBezTo>
                <a:cubicBezTo>
                  <a:pt x="9545" y="2466"/>
                  <a:pt x="9619" y="2760"/>
                  <a:pt x="9702" y="3185"/>
                </a:cubicBezTo>
                <a:cubicBezTo>
                  <a:pt x="9785" y="3610"/>
                  <a:pt x="9843" y="3851"/>
                  <a:pt x="9877" y="3909"/>
                </a:cubicBezTo>
                <a:cubicBezTo>
                  <a:pt x="9910" y="3967"/>
                  <a:pt x="9926" y="4066"/>
                  <a:pt x="9926" y="4206"/>
                </a:cubicBezTo>
                <a:cubicBezTo>
                  <a:pt x="9926" y="4345"/>
                  <a:pt x="9877" y="4514"/>
                  <a:pt x="9776" y="4712"/>
                </a:cubicBezTo>
                <a:cubicBezTo>
                  <a:pt x="9677" y="4909"/>
                  <a:pt x="9659" y="5096"/>
                  <a:pt x="9727" y="5271"/>
                </a:cubicBezTo>
                <a:cubicBezTo>
                  <a:pt x="9794" y="5445"/>
                  <a:pt x="9794" y="5564"/>
                  <a:pt x="9727" y="5628"/>
                </a:cubicBezTo>
                <a:cubicBezTo>
                  <a:pt x="9659" y="5692"/>
                  <a:pt x="9573" y="5743"/>
                  <a:pt x="9465" y="5781"/>
                </a:cubicBezTo>
                <a:cubicBezTo>
                  <a:pt x="9358" y="5818"/>
                  <a:pt x="9275" y="5839"/>
                  <a:pt x="9217" y="5842"/>
                </a:cubicBezTo>
                <a:cubicBezTo>
                  <a:pt x="9159" y="5845"/>
                  <a:pt x="9097" y="5858"/>
                  <a:pt x="9029" y="5881"/>
                </a:cubicBezTo>
                <a:lnTo>
                  <a:pt x="8931" y="5916"/>
                </a:lnTo>
                <a:cubicBezTo>
                  <a:pt x="8939" y="5843"/>
                  <a:pt x="8947" y="5771"/>
                  <a:pt x="8955" y="5698"/>
                </a:cubicBezTo>
                <a:cubicBezTo>
                  <a:pt x="8963" y="5625"/>
                  <a:pt x="8972" y="5553"/>
                  <a:pt x="8980" y="5480"/>
                </a:cubicBezTo>
                <a:lnTo>
                  <a:pt x="8879" y="5445"/>
                </a:lnTo>
                <a:cubicBezTo>
                  <a:pt x="8814" y="5421"/>
                  <a:pt x="8784" y="5448"/>
                  <a:pt x="8793" y="5523"/>
                </a:cubicBezTo>
                <a:lnTo>
                  <a:pt x="8805" y="5637"/>
                </a:lnTo>
                <a:lnTo>
                  <a:pt x="8668" y="5602"/>
                </a:lnTo>
                <a:cubicBezTo>
                  <a:pt x="8578" y="5579"/>
                  <a:pt x="8508" y="5515"/>
                  <a:pt x="8457" y="5410"/>
                </a:cubicBezTo>
                <a:cubicBezTo>
                  <a:pt x="8406" y="5305"/>
                  <a:pt x="8424" y="5189"/>
                  <a:pt x="8508" y="5061"/>
                </a:cubicBezTo>
                <a:cubicBezTo>
                  <a:pt x="8591" y="4933"/>
                  <a:pt x="8640" y="4820"/>
                  <a:pt x="8656" y="4721"/>
                </a:cubicBezTo>
                <a:cubicBezTo>
                  <a:pt x="8673" y="4622"/>
                  <a:pt x="8656" y="4415"/>
                  <a:pt x="8606" y="4101"/>
                </a:cubicBezTo>
                <a:cubicBezTo>
                  <a:pt x="8557" y="3787"/>
                  <a:pt x="8508" y="3601"/>
                  <a:pt x="8457" y="3543"/>
                </a:cubicBezTo>
                <a:cubicBezTo>
                  <a:pt x="8406" y="3485"/>
                  <a:pt x="8341" y="3324"/>
                  <a:pt x="8258" y="3063"/>
                </a:cubicBezTo>
                <a:cubicBezTo>
                  <a:pt x="8176" y="2801"/>
                  <a:pt x="8105" y="2664"/>
                  <a:pt x="8047" y="2652"/>
                </a:cubicBezTo>
                <a:cubicBezTo>
                  <a:pt x="8018" y="2646"/>
                  <a:pt x="7988" y="2641"/>
                  <a:pt x="7959" y="2635"/>
                </a:cubicBezTo>
                <a:lnTo>
                  <a:pt x="7836" y="2827"/>
                </a:lnTo>
                <a:cubicBezTo>
                  <a:pt x="7752" y="2955"/>
                  <a:pt x="7694" y="3019"/>
                  <a:pt x="7660" y="3019"/>
                </a:cubicBezTo>
                <a:lnTo>
                  <a:pt x="7611" y="3019"/>
                </a:lnTo>
                <a:cubicBezTo>
                  <a:pt x="7607" y="3042"/>
                  <a:pt x="7603" y="3066"/>
                  <a:pt x="7599" y="3089"/>
                </a:cubicBezTo>
                <a:cubicBezTo>
                  <a:pt x="7590" y="3135"/>
                  <a:pt x="7511" y="3251"/>
                  <a:pt x="7363" y="3438"/>
                </a:cubicBezTo>
                <a:cubicBezTo>
                  <a:pt x="7213" y="3624"/>
                  <a:pt x="7141" y="3791"/>
                  <a:pt x="7150" y="3940"/>
                </a:cubicBezTo>
                <a:cubicBezTo>
                  <a:pt x="7154" y="4014"/>
                  <a:pt x="7159" y="4088"/>
                  <a:pt x="7163" y="4162"/>
                </a:cubicBezTo>
                <a:lnTo>
                  <a:pt x="7274" y="4210"/>
                </a:lnTo>
                <a:cubicBezTo>
                  <a:pt x="7350" y="4242"/>
                  <a:pt x="7403" y="4299"/>
                  <a:pt x="7437" y="4380"/>
                </a:cubicBezTo>
                <a:cubicBezTo>
                  <a:pt x="7470" y="4462"/>
                  <a:pt x="7535" y="4627"/>
                  <a:pt x="7636" y="4878"/>
                </a:cubicBezTo>
                <a:cubicBezTo>
                  <a:pt x="7734" y="5128"/>
                  <a:pt x="7818" y="5322"/>
                  <a:pt x="7885" y="5462"/>
                </a:cubicBezTo>
                <a:cubicBezTo>
                  <a:pt x="7952" y="5602"/>
                  <a:pt x="7989" y="5749"/>
                  <a:pt x="7996" y="5903"/>
                </a:cubicBezTo>
                <a:cubicBezTo>
                  <a:pt x="8012" y="6127"/>
                  <a:pt x="7959" y="6480"/>
                  <a:pt x="7984" y="6806"/>
                </a:cubicBezTo>
                <a:cubicBezTo>
                  <a:pt x="8009" y="7132"/>
                  <a:pt x="8005" y="7575"/>
                  <a:pt x="8146" y="7858"/>
                </a:cubicBezTo>
                <a:cubicBezTo>
                  <a:pt x="8287" y="8140"/>
                  <a:pt x="8361" y="8285"/>
                  <a:pt x="8369" y="8294"/>
                </a:cubicBezTo>
                <a:cubicBezTo>
                  <a:pt x="8378" y="8303"/>
                  <a:pt x="8382" y="8447"/>
                  <a:pt x="8382" y="8726"/>
                </a:cubicBezTo>
                <a:lnTo>
                  <a:pt x="8382" y="9145"/>
                </a:lnTo>
                <a:lnTo>
                  <a:pt x="8842" y="9411"/>
                </a:lnTo>
                <a:cubicBezTo>
                  <a:pt x="9150" y="9588"/>
                  <a:pt x="9361" y="9698"/>
                  <a:pt x="9478" y="9738"/>
                </a:cubicBezTo>
                <a:lnTo>
                  <a:pt x="9789" y="9847"/>
                </a:lnTo>
                <a:cubicBezTo>
                  <a:pt x="9880" y="9879"/>
                  <a:pt x="9938" y="9902"/>
                  <a:pt x="9963" y="9917"/>
                </a:cubicBezTo>
                <a:cubicBezTo>
                  <a:pt x="9975" y="9924"/>
                  <a:pt x="9988" y="9932"/>
                  <a:pt x="10000" y="9939"/>
                </a:cubicBezTo>
                <a:lnTo>
                  <a:pt x="9877" y="9947"/>
                </a:lnTo>
                <a:cubicBezTo>
                  <a:pt x="10082" y="10131"/>
                  <a:pt x="8783" y="10202"/>
                  <a:pt x="8457" y="9956"/>
                </a:cubicBezTo>
                <a:lnTo>
                  <a:pt x="8246" y="9847"/>
                </a:lnTo>
                <a:cubicBezTo>
                  <a:pt x="8105" y="9774"/>
                  <a:pt x="7968" y="9695"/>
                  <a:pt x="7836" y="9607"/>
                </a:cubicBezTo>
                <a:cubicBezTo>
                  <a:pt x="7701" y="9520"/>
                  <a:pt x="7602" y="9453"/>
                  <a:pt x="7535" y="9406"/>
                </a:cubicBezTo>
                <a:cubicBezTo>
                  <a:pt x="7470" y="9360"/>
                  <a:pt x="7403" y="9258"/>
                  <a:pt x="7336" y="9101"/>
                </a:cubicBezTo>
                <a:cubicBezTo>
                  <a:pt x="7271" y="8944"/>
                  <a:pt x="7195" y="8819"/>
                  <a:pt x="7111" y="8726"/>
                </a:cubicBezTo>
                <a:cubicBezTo>
                  <a:pt x="7029" y="8633"/>
                  <a:pt x="6955" y="8563"/>
                  <a:pt x="6888" y="8516"/>
                </a:cubicBezTo>
                <a:cubicBezTo>
                  <a:pt x="6823" y="8470"/>
                  <a:pt x="6756" y="8388"/>
                  <a:pt x="6690" y="8272"/>
                </a:cubicBezTo>
                <a:cubicBezTo>
                  <a:pt x="6624" y="8156"/>
                  <a:pt x="6599" y="8069"/>
                  <a:pt x="6615" y="8011"/>
                </a:cubicBezTo>
                <a:cubicBezTo>
                  <a:pt x="6623" y="7982"/>
                  <a:pt x="6631" y="7952"/>
                  <a:pt x="6639" y="7923"/>
                </a:cubicBezTo>
                <a:cubicBezTo>
                  <a:pt x="6581" y="7868"/>
                  <a:pt x="6524" y="7812"/>
                  <a:pt x="6466" y="7757"/>
                </a:cubicBezTo>
                <a:cubicBezTo>
                  <a:pt x="6349" y="7647"/>
                  <a:pt x="6209" y="7429"/>
                  <a:pt x="6043" y="7103"/>
                </a:cubicBezTo>
                <a:cubicBezTo>
                  <a:pt x="5876" y="6777"/>
                  <a:pt x="5776" y="6585"/>
                  <a:pt x="5743" y="6527"/>
                </a:cubicBezTo>
                <a:cubicBezTo>
                  <a:pt x="5711" y="6469"/>
                  <a:pt x="5669" y="6393"/>
                  <a:pt x="5619" y="6300"/>
                </a:cubicBezTo>
                <a:cubicBezTo>
                  <a:pt x="5570" y="6207"/>
                  <a:pt x="5503" y="6140"/>
                  <a:pt x="5420" y="6099"/>
                </a:cubicBezTo>
                <a:cubicBezTo>
                  <a:pt x="5337" y="6058"/>
                  <a:pt x="5269" y="6006"/>
                  <a:pt x="5220" y="5942"/>
                </a:cubicBezTo>
                <a:cubicBezTo>
                  <a:pt x="5195" y="5910"/>
                  <a:pt x="5171" y="5878"/>
                  <a:pt x="5146" y="5846"/>
                </a:cubicBezTo>
                <a:cubicBezTo>
                  <a:pt x="5104" y="5907"/>
                  <a:pt x="5063" y="5968"/>
                  <a:pt x="5021" y="6029"/>
                </a:cubicBezTo>
                <a:cubicBezTo>
                  <a:pt x="4938" y="6152"/>
                  <a:pt x="4855" y="6300"/>
                  <a:pt x="4773" y="6475"/>
                </a:cubicBezTo>
                <a:cubicBezTo>
                  <a:pt x="4690" y="6649"/>
                  <a:pt x="4652" y="6860"/>
                  <a:pt x="4661" y="7107"/>
                </a:cubicBezTo>
                <a:cubicBezTo>
                  <a:pt x="4668" y="7355"/>
                  <a:pt x="4661" y="7494"/>
                  <a:pt x="4634" y="7526"/>
                </a:cubicBezTo>
                <a:cubicBezTo>
                  <a:pt x="4610" y="7558"/>
                  <a:pt x="4573" y="7598"/>
                  <a:pt x="4523" y="7644"/>
                </a:cubicBezTo>
                <a:cubicBezTo>
                  <a:pt x="4474" y="7690"/>
                  <a:pt x="4474" y="7784"/>
                  <a:pt x="4523" y="7923"/>
                </a:cubicBezTo>
                <a:cubicBezTo>
                  <a:pt x="4573" y="8063"/>
                  <a:pt x="4606" y="8139"/>
                  <a:pt x="4622" y="8150"/>
                </a:cubicBezTo>
                <a:cubicBezTo>
                  <a:pt x="4640" y="8162"/>
                  <a:pt x="4661" y="8179"/>
                  <a:pt x="4685" y="8202"/>
                </a:cubicBezTo>
                <a:cubicBezTo>
                  <a:pt x="4711" y="8226"/>
                  <a:pt x="4693" y="8290"/>
                  <a:pt x="4634" y="8394"/>
                </a:cubicBezTo>
                <a:cubicBezTo>
                  <a:pt x="4576" y="8499"/>
                  <a:pt x="4511" y="8573"/>
                  <a:pt x="4437" y="8617"/>
                </a:cubicBezTo>
                <a:lnTo>
                  <a:pt x="4324" y="8682"/>
                </a:lnTo>
                <a:cubicBezTo>
                  <a:pt x="4341" y="8684"/>
                  <a:pt x="4357" y="8685"/>
                  <a:pt x="4374" y="8687"/>
                </a:cubicBezTo>
                <a:cubicBezTo>
                  <a:pt x="4407" y="8690"/>
                  <a:pt x="4419" y="8776"/>
                  <a:pt x="4411" y="8944"/>
                </a:cubicBezTo>
                <a:cubicBezTo>
                  <a:pt x="4404" y="9113"/>
                  <a:pt x="4367" y="9261"/>
                  <a:pt x="4300" y="9389"/>
                </a:cubicBezTo>
                <a:cubicBezTo>
                  <a:pt x="4233" y="9517"/>
                  <a:pt x="4168" y="9601"/>
                  <a:pt x="4101" y="9642"/>
                </a:cubicBezTo>
                <a:cubicBezTo>
                  <a:pt x="4033" y="9683"/>
                  <a:pt x="3971" y="9753"/>
                  <a:pt x="3913" y="9852"/>
                </a:cubicBezTo>
                <a:cubicBezTo>
                  <a:pt x="3884" y="9901"/>
                  <a:pt x="3856" y="9951"/>
                  <a:pt x="3827" y="10000"/>
                </a:cubicBezTo>
                <a:cubicBezTo>
                  <a:pt x="3810" y="9999"/>
                  <a:pt x="3794" y="9997"/>
                  <a:pt x="3777" y="9996"/>
                </a:cubicBezTo>
                <a:cubicBezTo>
                  <a:pt x="3298" y="10269"/>
                  <a:pt x="1732" y="10187"/>
                  <a:pt x="1933" y="9983"/>
                </a:cubicBezTo>
                <a:cubicBezTo>
                  <a:pt x="1971" y="9957"/>
                  <a:pt x="2008" y="9930"/>
                  <a:pt x="2046" y="9904"/>
                </a:cubicBezTo>
                <a:cubicBezTo>
                  <a:pt x="2120" y="9852"/>
                  <a:pt x="2216" y="9805"/>
                  <a:pt x="2333" y="9764"/>
                </a:cubicBezTo>
                <a:cubicBezTo>
                  <a:pt x="2449" y="9724"/>
                  <a:pt x="2611" y="9649"/>
                  <a:pt x="2818" y="9542"/>
                </a:cubicBezTo>
                <a:cubicBezTo>
                  <a:pt x="3026" y="9434"/>
                  <a:pt x="3142" y="9370"/>
                  <a:pt x="3167" y="9350"/>
                </a:cubicBezTo>
                <a:lnTo>
                  <a:pt x="3204" y="9319"/>
                </a:lnTo>
                <a:cubicBezTo>
                  <a:pt x="3179" y="9276"/>
                  <a:pt x="3155" y="9232"/>
                  <a:pt x="3130" y="9189"/>
                </a:cubicBezTo>
                <a:cubicBezTo>
                  <a:pt x="3079" y="9101"/>
                  <a:pt x="2989" y="8967"/>
                  <a:pt x="2855" y="8787"/>
                </a:cubicBezTo>
                <a:cubicBezTo>
                  <a:pt x="2722" y="8607"/>
                  <a:pt x="2639" y="8438"/>
                  <a:pt x="2606" y="8281"/>
                </a:cubicBezTo>
                <a:cubicBezTo>
                  <a:pt x="2574" y="8124"/>
                  <a:pt x="2590" y="7929"/>
                  <a:pt x="2657" y="7696"/>
                </a:cubicBezTo>
                <a:cubicBezTo>
                  <a:pt x="2722" y="7463"/>
                  <a:pt x="2697" y="7225"/>
                  <a:pt x="2581" y="6980"/>
                </a:cubicBezTo>
                <a:cubicBezTo>
                  <a:pt x="2465" y="6736"/>
                  <a:pt x="2366" y="6548"/>
                  <a:pt x="2283" y="6413"/>
                </a:cubicBezTo>
                <a:cubicBezTo>
                  <a:pt x="2200" y="6280"/>
                  <a:pt x="2132" y="6164"/>
                  <a:pt x="2083" y="6065"/>
                </a:cubicBezTo>
                <a:cubicBezTo>
                  <a:pt x="2034" y="5966"/>
                  <a:pt x="2034" y="5759"/>
                  <a:pt x="2083" y="5445"/>
                </a:cubicBezTo>
                <a:cubicBezTo>
                  <a:pt x="2132" y="5131"/>
                  <a:pt x="2234" y="4889"/>
                  <a:pt x="2382" y="4721"/>
                </a:cubicBezTo>
                <a:cubicBezTo>
                  <a:pt x="2532" y="4552"/>
                  <a:pt x="2644" y="4396"/>
                  <a:pt x="2718" y="4254"/>
                </a:cubicBezTo>
                <a:cubicBezTo>
                  <a:pt x="2792" y="4111"/>
                  <a:pt x="2851" y="4024"/>
                  <a:pt x="2894" y="3992"/>
                </a:cubicBezTo>
                <a:cubicBezTo>
                  <a:pt x="2934" y="3960"/>
                  <a:pt x="2964" y="3921"/>
                  <a:pt x="2980" y="3874"/>
                </a:cubicBezTo>
                <a:cubicBezTo>
                  <a:pt x="2996" y="3828"/>
                  <a:pt x="2931" y="3697"/>
                  <a:pt x="2780" y="3482"/>
                </a:cubicBezTo>
                <a:cubicBezTo>
                  <a:pt x="2630" y="3266"/>
                  <a:pt x="2503" y="3086"/>
                  <a:pt x="2394" y="2940"/>
                </a:cubicBezTo>
                <a:cubicBezTo>
                  <a:pt x="2341" y="2867"/>
                  <a:pt x="2287" y="2795"/>
                  <a:pt x="2234" y="2722"/>
                </a:cubicBezTo>
                <a:cubicBezTo>
                  <a:pt x="2213" y="2728"/>
                  <a:pt x="2191" y="2733"/>
                  <a:pt x="2169" y="2739"/>
                </a:cubicBezTo>
                <a:cubicBezTo>
                  <a:pt x="2129" y="2751"/>
                  <a:pt x="2092" y="2778"/>
                  <a:pt x="2059" y="2818"/>
                </a:cubicBezTo>
                <a:cubicBezTo>
                  <a:pt x="2025" y="2859"/>
                  <a:pt x="1985" y="2970"/>
                  <a:pt x="1933" y="3150"/>
                </a:cubicBezTo>
                <a:cubicBezTo>
                  <a:pt x="1884" y="3330"/>
                  <a:pt x="1814" y="3458"/>
                  <a:pt x="1722" y="3534"/>
                </a:cubicBezTo>
                <a:cubicBezTo>
                  <a:pt x="1677" y="3572"/>
                  <a:pt x="1631" y="3609"/>
                  <a:pt x="1586" y="3647"/>
                </a:cubicBezTo>
                <a:cubicBezTo>
                  <a:pt x="1590" y="3653"/>
                  <a:pt x="1595" y="3659"/>
                  <a:pt x="1599" y="3665"/>
                </a:cubicBezTo>
                <a:cubicBezTo>
                  <a:pt x="1608" y="3676"/>
                  <a:pt x="1611" y="3796"/>
                  <a:pt x="1611" y="4023"/>
                </a:cubicBezTo>
                <a:cubicBezTo>
                  <a:pt x="1611" y="4250"/>
                  <a:pt x="1578" y="4404"/>
                  <a:pt x="1510" y="4485"/>
                </a:cubicBezTo>
                <a:cubicBezTo>
                  <a:pt x="1445" y="4566"/>
                  <a:pt x="1436" y="4706"/>
                  <a:pt x="1485" y="4904"/>
                </a:cubicBezTo>
                <a:cubicBezTo>
                  <a:pt x="1536" y="5102"/>
                  <a:pt x="1578" y="5256"/>
                  <a:pt x="1611" y="5366"/>
                </a:cubicBezTo>
                <a:cubicBezTo>
                  <a:pt x="1645" y="5477"/>
                  <a:pt x="1623" y="5586"/>
                  <a:pt x="1548" y="5694"/>
                </a:cubicBezTo>
                <a:cubicBezTo>
                  <a:pt x="1511" y="5748"/>
                  <a:pt x="1473" y="5801"/>
                  <a:pt x="1436" y="5855"/>
                </a:cubicBezTo>
                <a:lnTo>
                  <a:pt x="1374" y="5825"/>
                </a:lnTo>
                <a:cubicBezTo>
                  <a:pt x="1332" y="5804"/>
                  <a:pt x="1307" y="5753"/>
                  <a:pt x="1300" y="5672"/>
                </a:cubicBezTo>
                <a:cubicBezTo>
                  <a:pt x="1291" y="5590"/>
                  <a:pt x="1261" y="5551"/>
                  <a:pt x="1212" y="5554"/>
                </a:cubicBezTo>
                <a:cubicBezTo>
                  <a:pt x="1187" y="5555"/>
                  <a:pt x="1163" y="5557"/>
                  <a:pt x="1138" y="5558"/>
                </a:cubicBezTo>
                <a:cubicBezTo>
                  <a:pt x="1134" y="5559"/>
                  <a:pt x="1130" y="5561"/>
                  <a:pt x="1126" y="5562"/>
                </a:cubicBezTo>
                <a:cubicBezTo>
                  <a:pt x="1117" y="5566"/>
                  <a:pt x="1133" y="5632"/>
                  <a:pt x="1175" y="5763"/>
                </a:cubicBezTo>
                <a:cubicBezTo>
                  <a:pt x="1216" y="5895"/>
                  <a:pt x="1150" y="5950"/>
                  <a:pt x="976" y="5929"/>
                </a:cubicBezTo>
                <a:cubicBezTo>
                  <a:pt x="801" y="5909"/>
                  <a:pt x="660" y="5868"/>
                  <a:pt x="552" y="5807"/>
                </a:cubicBezTo>
                <a:cubicBezTo>
                  <a:pt x="445" y="5746"/>
                  <a:pt x="365" y="5695"/>
                  <a:pt x="316" y="5655"/>
                </a:cubicBezTo>
                <a:cubicBezTo>
                  <a:pt x="266" y="5614"/>
                  <a:pt x="245" y="5591"/>
                  <a:pt x="254" y="5589"/>
                </a:cubicBezTo>
                <a:cubicBezTo>
                  <a:pt x="262" y="5586"/>
                  <a:pt x="275" y="5428"/>
                  <a:pt x="290" y="5113"/>
                </a:cubicBezTo>
                <a:cubicBezTo>
                  <a:pt x="306" y="4799"/>
                  <a:pt x="275" y="4595"/>
                  <a:pt x="192" y="4503"/>
                </a:cubicBezTo>
                <a:cubicBezTo>
                  <a:pt x="109" y="4409"/>
                  <a:pt x="51" y="4308"/>
                  <a:pt x="17" y="4197"/>
                </a:cubicBezTo>
                <a:cubicBezTo>
                  <a:pt x="-16" y="4086"/>
                  <a:pt x="0" y="3976"/>
                  <a:pt x="67" y="3866"/>
                </a:cubicBezTo>
                <a:cubicBezTo>
                  <a:pt x="134" y="3755"/>
                  <a:pt x="192" y="3586"/>
                  <a:pt x="241" y="3359"/>
                </a:cubicBezTo>
                <a:cubicBezTo>
                  <a:pt x="290" y="3132"/>
                  <a:pt x="334" y="2981"/>
                  <a:pt x="365" y="2906"/>
                </a:cubicBezTo>
                <a:cubicBezTo>
                  <a:pt x="399" y="2830"/>
                  <a:pt x="441" y="2676"/>
                  <a:pt x="491" y="2443"/>
                </a:cubicBezTo>
                <a:cubicBezTo>
                  <a:pt x="540" y="2210"/>
                  <a:pt x="610" y="2065"/>
                  <a:pt x="702" y="2007"/>
                </a:cubicBezTo>
                <a:lnTo>
                  <a:pt x="838" y="1919"/>
                </a:lnTo>
                <a:lnTo>
                  <a:pt x="939" y="1898"/>
                </a:lnTo>
                <a:cubicBezTo>
                  <a:pt x="1006" y="1883"/>
                  <a:pt x="1105" y="1864"/>
                  <a:pt x="1237" y="1841"/>
                </a:cubicBezTo>
                <a:cubicBezTo>
                  <a:pt x="1369" y="1817"/>
                  <a:pt x="1602" y="1786"/>
                  <a:pt x="1933" y="1745"/>
                </a:cubicBezTo>
                <a:cubicBezTo>
                  <a:pt x="2266" y="1704"/>
                  <a:pt x="2614" y="1667"/>
                  <a:pt x="2980" y="1631"/>
                </a:cubicBezTo>
                <a:lnTo>
                  <a:pt x="3714" y="1557"/>
                </a:lnTo>
                <a:lnTo>
                  <a:pt x="3901" y="1535"/>
                </a:lnTo>
                <a:cubicBezTo>
                  <a:pt x="3909" y="1529"/>
                  <a:pt x="3917" y="1524"/>
                  <a:pt x="3925" y="1518"/>
                </a:cubicBezTo>
                <a:cubicBezTo>
                  <a:pt x="3943" y="1506"/>
                  <a:pt x="3971" y="1448"/>
                  <a:pt x="4013" y="1344"/>
                </a:cubicBezTo>
                <a:cubicBezTo>
                  <a:pt x="4034" y="1292"/>
                  <a:pt x="4054" y="1239"/>
                  <a:pt x="4076" y="1187"/>
                </a:cubicBezTo>
                <a:lnTo>
                  <a:pt x="3751" y="1169"/>
                </a:lnTo>
                <a:lnTo>
                  <a:pt x="3427" y="1151"/>
                </a:lnTo>
                <a:cubicBezTo>
                  <a:pt x="3411" y="1145"/>
                  <a:pt x="3394" y="1140"/>
                  <a:pt x="3378" y="1134"/>
                </a:cubicBezTo>
                <a:cubicBezTo>
                  <a:pt x="3345" y="1122"/>
                  <a:pt x="3336" y="1077"/>
                  <a:pt x="3353" y="999"/>
                </a:cubicBezTo>
                <a:cubicBezTo>
                  <a:pt x="3361" y="960"/>
                  <a:pt x="3370" y="920"/>
                  <a:pt x="3378" y="881"/>
                </a:cubicBezTo>
                <a:lnTo>
                  <a:pt x="3241" y="850"/>
                </a:lnTo>
                <a:cubicBezTo>
                  <a:pt x="3149" y="830"/>
                  <a:pt x="3112" y="808"/>
                  <a:pt x="3130" y="785"/>
                </a:cubicBezTo>
                <a:cubicBezTo>
                  <a:pt x="3146" y="762"/>
                  <a:pt x="3188" y="666"/>
                  <a:pt x="3253" y="497"/>
                </a:cubicBezTo>
                <a:cubicBezTo>
                  <a:pt x="3286" y="413"/>
                  <a:pt x="3320" y="328"/>
                  <a:pt x="3353" y="244"/>
                </a:cubicBezTo>
                <a:lnTo>
                  <a:pt x="3664" y="161"/>
                </a:lnTo>
                <a:cubicBezTo>
                  <a:pt x="3872" y="106"/>
                  <a:pt x="4041" y="72"/>
                  <a:pt x="4175" y="61"/>
                </a:cubicBezTo>
                <a:cubicBezTo>
                  <a:pt x="4308" y="49"/>
                  <a:pt x="4511" y="36"/>
                  <a:pt x="4785" y="22"/>
                </a:cubicBezTo>
                <a:close/>
              </a:path>
            </a:pathLst>
          </a:custGeom>
          <a:solidFill>
            <a:srgbClr val="FFFFFF"/>
          </a:solidFill>
          <a:ln w="28575" cap="flat">
            <a:solidFill>
              <a:schemeClr val="bg1">
                <a:lumMod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grpSp>
        <p:nvGrpSpPr>
          <p:cNvPr id="137" name="Tagg"/>
          <p:cNvGrpSpPr/>
          <p:nvPr/>
        </p:nvGrpSpPr>
        <p:grpSpPr>
          <a:xfrm>
            <a:off x="347452" y="3699034"/>
            <a:ext cx="3960230" cy="1838527"/>
            <a:chOff x="463269" y="3789045"/>
            <a:chExt cx="5280306" cy="2451369"/>
          </a:xfrm>
        </p:grpSpPr>
        <p:grpSp>
          <p:nvGrpSpPr>
            <p:cNvPr id="134" name="Dog and Leash"/>
            <p:cNvGrpSpPr/>
            <p:nvPr/>
          </p:nvGrpSpPr>
          <p:grpSpPr>
            <a:xfrm>
              <a:off x="3536006" y="3789045"/>
              <a:ext cx="2207569" cy="2451369"/>
              <a:chOff x="3536006" y="3789045"/>
              <a:chExt cx="2207569" cy="2451369"/>
            </a:xfrm>
          </p:grpSpPr>
          <p:sp>
            <p:nvSpPr>
              <p:cNvPr id="126" name="Dog"/>
              <p:cNvSpPr>
                <a:spLocks noEditPoints="1"/>
              </p:cNvSpPr>
              <p:nvPr/>
            </p:nvSpPr>
            <p:spPr bwMode="auto">
              <a:xfrm flipH="1">
                <a:off x="3536006" y="4829942"/>
                <a:ext cx="1987107" cy="1410472"/>
              </a:xfrm>
              <a:custGeom>
                <a:avLst/>
                <a:gdLst>
                  <a:gd name="T0" fmla="*/ 5729 w 6336"/>
                  <a:gd name="T1" fmla="*/ 120 h 4485"/>
                  <a:gd name="T2" fmla="*/ 6025 w 6336"/>
                  <a:gd name="T3" fmla="*/ 325 h 4485"/>
                  <a:gd name="T4" fmla="*/ 6336 w 6336"/>
                  <a:gd name="T5" fmla="*/ 494 h 4485"/>
                  <a:gd name="T6" fmla="*/ 6110 w 6336"/>
                  <a:gd name="T7" fmla="*/ 861 h 4485"/>
                  <a:gd name="T8" fmla="*/ 5588 w 6336"/>
                  <a:gd name="T9" fmla="*/ 946 h 4485"/>
                  <a:gd name="T10" fmla="*/ 5376 w 6336"/>
                  <a:gd name="T11" fmla="*/ 1736 h 4485"/>
                  <a:gd name="T12" fmla="*/ 5066 w 6336"/>
                  <a:gd name="T13" fmla="*/ 2470 h 4485"/>
                  <a:gd name="T14" fmla="*/ 4995 w 6336"/>
                  <a:gd name="T15" fmla="*/ 3683 h 4485"/>
                  <a:gd name="T16" fmla="*/ 5066 w 6336"/>
                  <a:gd name="T17" fmla="*/ 4043 h 4485"/>
                  <a:gd name="T18" fmla="*/ 5348 w 6336"/>
                  <a:gd name="T19" fmla="*/ 4163 h 4485"/>
                  <a:gd name="T20" fmla="*/ 5165 w 6336"/>
                  <a:gd name="T21" fmla="*/ 4417 h 4485"/>
                  <a:gd name="T22" fmla="*/ 4741 w 6336"/>
                  <a:gd name="T23" fmla="*/ 4290 h 4485"/>
                  <a:gd name="T24" fmla="*/ 4480 w 6336"/>
                  <a:gd name="T25" fmla="*/ 4156 h 4485"/>
                  <a:gd name="T26" fmla="*/ 4332 w 6336"/>
                  <a:gd name="T27" fmla="*/ 4022 h 4485"/>
                  <a:gd name="T28" fmla="*/ 4381 w 6336"/>
                  <a:gd name="T29" fmla="*/ 2837 h 4485"/>
                  <a:gd name="T30" fmla="*/ 4106 w 6336"/>
                  <a:gd name="T31" fmla="*/ 2653 h 4485"/>
                  <a:gd name="T32" fmla="*/ 3514 w 6336"/>
                  <a:gd name="T33" fmla="*/ 2512 h 4485"/>
                  <a:gd name="T34" fmla="*/ 3076 w 6336"/>
                  <a:gd name="T35" fmla="*/ 2392 h 4485"/>
                  <a:gd name="T36" fmla="*/ 3048 w 6336"/>
                  <a:gd name="T37" fmla="*/ 2837 h 4485"/>
                  <a:gd name="T38" fmla="*/ 3020 w 6336"/>
                  <a:gd name="T39" fmla="*/ 3316 h 4485"/>
                  <a:gd name="T40" fmla="*/ 2857 w 6336"/>
                  <a:gd name="T41" fmla="*/ 3465 h 4485"/>
                  <a:gd name="T42" fmla="*/ 2787 w 6336"/>
                  <a:gd name="T43" fmla="*/ 3627 h 4485"/>
                  <a:gd name="T44" fmla="*/ 2886 w 6336"/>
                  <a:gd name="T45" fmla="*/ 4029 h 4485"/>
                  <a:gd name="T46" fmla="*/ 3224 w 6336"/>
                  <a:gd name="T47" fmla="*/ 4184 h 4485"/>
                  <a:gd name="T48" fmla="*/ 3048 w 6336"/>
                  <a:gd name="T49" fmla="*/ 4332 h 4485"/>
                  <a:gd name="T50" fmla="*/ 2554 w 6336"/>
                  <a:gd name="T51" fmla="*/ 3853 h 4485"/>
                  <a:gd name="T52" fmla="*/ 2561 w 6336"/>
                  <a:gd name="T53" fmla="*/ 3246 h 4485"/>
                  <a:gd name="T54" fmla="*/ 2279 w 6336"/>
                  <a:gd name="T55" fmla="*/ 3352 h 4485"/>
                  <a:gd name="T56" fmla="*/ 2060 w 6336"/>
                  <a:gd name="T57" fmla="*/ 4064 h 4485"/>
                  <a:gd name="T58" fmla="*/ 2229 w 6336"/>
                  <a:gd name="T59" fmla="*/ 4149 h 4485"/>
                  <a:gd name="T60" fmla="*/ 2413 w 6336"/>
                  <a:gd name="T61" fmla="*/ 4276 h 4485"/>
                  <a:gd name="T62" fmla="*/ 2300 w 6336"/>
                  <a:gd name="T63" fmla="*/ 4474 h 4485"/>
                  <a:gd name="T64" fmla="*/ 1954 w 6336"/>
                  <a:gd name="T65" fmla="*/ 4431 h 4485"/>
                  <a:gd name="T66" fmla="*/ 1750 w 6336"/>
                  <a:gd name="T67" fmla="*/ 3768 h 4485"/>
                  <a:gd name="T68" fmla="*/ 1714 w 6336"/>
                  <a:gd name="T69" fmla="*/ 3458 h 4485"/>
                  <a:gd name="T70" fmla="*/ 1919 w 6336"/>
                  <a:gd name="T71" fmla="*/ 3189 h 4485"/>
                  <a:gd name="T72" fmla="*/ 1785 w 6336"/>
                  <a:gd name="T73" fmla="*/ 2477 h 4485"/>
                  <a:gd name="T74" fmla="*/ 1665 w 6336"/>
                  <a:gd name="T75" fmla="*/ 1482 h 4485"/>
                  <a:gd name="T76" fmla="*/ 1616 w 6336"/>
                  <a:gd name="T77" fmla="*/ 1320 h 4485"/>
                  <a:gd name="T78" fmla="*/ 988 w 6336"/>
                  <a:gd name="T79" fmla="*/ 988 h 4485"/>
                  <a:gd name="T80" fmla="*/ 480 w 6336"/>
                  <a:gd name="T81" fmla="*/ 720 h 4485"/>
                  <a:gd name="T82" fmla="*/ 0 w 6336"/>
                  <a:gd name="T83" fmla="*/ 466 h 4485"/>
                  <a:gd name="T84" fmla="*/ 790 w 6336"/>
                  <a:gd name="T85" fmla="*/ 593 h 4485"/>
                  <a:gd name="T86" fmla="*/ 1496 w 6336"/>
                  <a:gd name="T87" fmla="*/ 918 h 4485"/>
                  <a:gd name="T88" fmla="*/ 4120 w 6336"/>
                  <a:gd name="T89" fmla="*/ 1002 h 4485"/>
                  <a:gd name="T90" fmla="*/ 4593 w 6336"/>
                  <a:gd name="T91" fmla="*/ 784 h 4485"/>
                  <a:gd name="T92" fmla="*/ 4882 w 6336"/>
                  <a:gd name="T93" fmla="*/ 325 h 4485"/>
                  <a:gd name="T94" fmla="*/ 5108 w 6336"/>
                  <a:gd name="T95" fmla="*/ 22 h 4485"/>
                  <a:gd name="T96" fmla="*/ 4685 w 6336"/>
                  <a:gd name="T97" fmla="*/ 3528 h 4485"/>
                  <a:gd name="T98" fmla="*/ 4600 w 6336"/>
                  <a:gd name="T99" fmla="*/ 3937 h 4485"/>
                  <a:gd name="T100" fmla="*/ 4628 w 6336"/>
                  <a:gd name="T101" fmla="*/ 3599 h 4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336" h="4485">
                    <a:moveTo>
                      <a:pt x="5277" y="0"/>
                    </a:moveTo>
                    <a:cubicBezTo>
                      <a:pt x="5353" y="0"/>
                      <a:pt x="5433" y="14"/>
                      <a:pt x="5517" y="43"/>
                    </a:cubicBezTo>
                    <a:cubicBezTo>
                      <a:pt x="5602" y="71"/>
                      <a:pt x="5673" y="97"/>
                      <a:pt x="5729" y="120"/>
                    </a:cubicBezTo>
                    <a:cubicBezTo>
                      <a:pt x="5785" y="144"/>
                      <a:pt x="5814" y="165"/>
                      <a:pt x="5814" y="184"/>
                    </a:cubicBezTo>
                    <a:cubicBezTo>
                      <a:pt x="5814" y="203"/>
                      <a:pt x="5828" y="219"/>
                      <a:pt x="5856" y="233"/>
                    </a:cubicBezTo>
                    <a:cubicBezTo>
                      <a:pt x="5884" y="247"/>
                      <a:pt x="5941" y="278"/>
                      <a:pt x="6025" y="325"/>
                    </a:cubicBezTo>
                    <a:cubicBezTo>
                      <a:pt x="6110" y="372"/>
                      <a:pt x="6181" y="410"/>
                      <a:pt x="6237" y="438"/>
                    </a:cubicBezTo>
                    <a:cubicBezTo>
                      <a:pt x="6293" y="466"/>
                      <a:pt x="6324" y="482"/>
                      <a:pt x="6329" y="487"/>
                    </a:cubicBezTo>
                    <a:lnTo>
                      <a:pt x="6336" y="494"/>
                    </a:lnTo>
                    <a:lnTo>
                      <a:pt x="6322" y="607"/>
                    </a:lnTo>
                    <a:cubicBezTo>
                      <a:pt x="6312" y="682"/>
                      <a:pt x="6301" y="732"/>
                      <a:pt x="6286" y="755"/>
                    </a:cubicBezTo>
                    <a:cubicBezTo>
                      <a:pt x="6272" y="779"/>
                      <a:pt x="6213" y="814"/>
                      <a:pt x="6110" y="861"/>
                    </a:cubicBezTo>
                    <a:cubicBezTo>
                      <a:pt x="6007" y="908"/>
                      <a:pt x="5931" y="932"/>
                      <a:pt x="5884" y="932"/>
                    </a:cubicBezTo>
                    <a:cubicBezTo>
                      <a:pt x="5837" y="932"/>
                      <a:pt x="5776" y="934"/>
                      <a:pt x="5701" y="939"/>
                    </a:cubicBezTo>
                    <a:lnTo>
                      <a:pt x="5588" y="946"/>
                    </a:lnTo>
                    <a:lnTo>
                      <a:pt x="5567" y="1059"/>
                    </a:lnTo>
                    <a:cubicBezTo>
                      <a:pt x="5553" y="1134"/>
                      <a:pt x="5522" y="1228"/>
                      <a:pt x="5475" y="1341"/>
                    </a:cubicBezTo>
                    <a:cubicBezTo>
                      <a:pt x="5428" y="1454"/>
                      <a:pt x="5395" y="1585"/>
                      <a:pt x="5376" y="1736"/>
                    </a:cubicBezTo>
                    <a:cubicBezTo>
                      <a:pt x="5357" y="1887"/>
                      <a:pt x="5324" y="2018"/>
                      <a:pt x="5277" y="2131"/>
                    </a:cubicBezTo>
                    <a:cubicBezTo>
                      <a:pt x="5230" y="2244"/>
                      <a:pt x="5183" y="2329"/>
                      <a:pt x="5136" y="2385"/>
                    </a:cubicBezTo>
                    <a:lnTo>
                      <a:pt x="5066" y="2470"/>
                    </a:lnTo>
                    <a:lnTo>
                      <a:pt x="5052" y="2583"/>
                    </a:lnTo>
                    <a:cubicBezTo>
                      <a:pt x="5042" y="2658"/>
                      <a:pt x="5028" y="2813"/>
                      <a:pt x="5009" y="3048"/>
                    </a:cubicBezTo>
                    <a:cubicBezTo>
                      <a:pt x="4991" y="3284"/>
                      <a:pt x="4986" y="3495"/>
                      <a:pt x="4995" y="3683"/>
                    </a:cubicBezTo>
                    <a:cubicBezTo>
                      <a:pt x="5005" y="3871"/>
                      <a:pt x="5012" y="3975"/>
                      <a:pt x="5016" y="3994"/>
                    </a:cubicBezTo>
                    <a:lnTo>
                      <a:pt x="5023" y="4022"/>
                    </a:lnTo>
                    <a:lnTo>
                      <a:pt x="5066" y="4043"/>
                    </a:lnTo>
                    <a:cubicBezTo>
                      <a:pt x="5094" y="4057"/>
                      <a:pt x="5143" y="4071"/>
                      <a:pt x="5214" y="4086"/>
                    </a:cubicBezTo>
                    <a:cubicBezTo>
                      <a:pt x="5285" y="4100"/>
                      <a:pt x="5324" y="4116"/>
                      <a:pt x="5334" y="4135"/>
                    </a:cubicBezTo>
                    <a:lnTo>
                      <a:pt x="5348" y="4163"/>
                    </a:lnTo>
                    <a:lnTo>
                      <a:pt x="5334" y="4262"/>
                    </a:lnTo>
                    <a:cubicBezTo>
                      <a:pt x="5324" y="4328"/>
                      <a:pt x="5313" y="4368"/>
                      <a:pt x="5299" y="4382"/>
                    </a:cubicBezTo>
                    <a:cubicBezTo>
                      <a:pt x="5285" y="4396"/>
                      <a:pt x="5240" y="4408"/>
                      <a:pt x="5165" y="4417"/>
                    </a:cubicBezTo>
                    <a:cubicBezTo>
                      <a:pt x="5089" y="4427"/>
                      <a:pt x="5040" y="4424"/>
                      <a:pt x="5016" y="4410"/>
                    </a:cubicBezTo>
                    <a:cubicBezTo>
                      <a:pt x="4993" y="4396"/>
                      <a:pt x="4969" y="4372"/>
                      <a:pt x="4946" y="4340"/>
                    </a:cubicBezTo>
                    <a:cubicBezTo>
                      <a:pt x="4922" y="4307"/>
                      <a:pt x="4854" y="4290"/>
                      <a:pt x="4741" y="4290"/>
                    </a:cubicBezTo>
                    <a:lnTo>
                      <a:pt x="4572" y="4290"/>
                    </a:lnTo>
                    <a:lnTo>
                      <a:pt x="4537" y="4241"/>
                    </a:lnTo>
                    <a:cubicBezTo>
                      <a:pt x="4513" y="4208"/>
                      <a:pt x="4494" y="4180"/>
                      <a:pt x="4480" y="4156"/>
                    </a:cubicBezTo>
                    <a:cubicBezTo>
                      <a:pt x="4466" y="4133"/>
                      <a:pt x="4440" y="4114"/>
                      <a:pt x="4403" y="4100"/>
                    </a:cubicBezTo>
                    <a:cubicBezTo>
                      <a:pt x="4365" y="4086"/>
                      <a:pt x="4344" y="4069"/>
                      <a:pt x="4339" y="4050"/>
                    </a:cubicBezTo>
                    <a:lnTo>
                      <a:pt x="4332" y="4022"/>
                    </a:lnTo>
                    <a:lnTo>
                      <a:pt x="4346" y="3585"/>
                    </a:lnTo>
                    <a:cubicBezTo>
                      <a:pt x="4356" y="3293"/>
                      <a:pt x="4365" y="3119"/>
                      <a:pt x="4374" y="3062"/>
                    </a:cubicBezTo>
                    <a:cubicBezTo>
                      <a:pt x="4384" y="3006"/>
                      <a:pt x="4386" y="2931"/>
                      <a:pt x="4381" y="2837"/>
                    </a:cubicBezTo>
                    <a:lnTo>
                      <a:pt x="4374" y="2696"/>
                    </a:lnTo>
                    <a:lnTo>
                      <a:pt x="4247" y="2674"/>
                    </a:lnTo>
                    <a:cubicBezTo>
                      <a:pt x="4163" y="2660"/>
                      <a:pt x="4116" y="2653"/>
                      <a:pt x="4106" y="2653"/>
                    </a:cubicBezTo>
                    <a:cubicBezTo>
                      <a:pt x="4097" y="2653"/>
                      <a:pt x="4054" y="2644"/>
                      <a:pt x="3979" y="2625"/>
                    </a:cubicBezTo>
                    <a:cubicBezTo>
                      <a:pt x="3904" y="2606"/>
                      <a:pt x="3824" y="2592"/>
                      <a:pt x="3739" y="2583"/>
                    </a:cubicBezTo>
                    <a:cubicBezTo>
                      <a:pt x="3655" y="2573"/>
                      <a:pt x="3579" y="2550"/>
                      <a:pt x="3514" y="2512"/>
                    </a:cubicBezTo>
                    <a:cubicBezTo>
                      <a:pt x="3448" y="2474"/>
                      <a:pt x="3377" y="2451"/>
                      <a:pt x="3302" y="2442"/>
                    </a:cubicBezTo>
                    <a:cubicBezTo>
                      <a:pt x="3227" y="2432"/>
                      <a:pt x="3184" y="2423"/>
                      <a:pt x="3175" y="2413"/>
                    </a:cubicBezTo>
                    <a:cubicBezTo>
                      <a:pt x="3165" y="2404"/>
                      <a:pt x="3133" y="2397"/>
                      <a:pt x="3076" y="2392"/>
                    </a:cubicBezTo>
                    <a:lnTo>
                      <a:pt x="2991" y="2385"/>
                    </a:lnTo>
                    <a:lnTo>
                      <a:pt x="3013" y="2583"/>
                    </a:lnTo>
                    <a:cubicBezTo>
                      <a:pt x="3027" y="2714"/>
                      <a:pt x="3038" y="2799"/>
                      <a:pt x="3048" y="2837"/>
                    </a:cubicBezTo>
                    <a:cubicBezTo>
                      <a:pt x="3057" y="2874"/>
                      <a:pt x="3057" y="2954"/>
                      <a:pt x="3048" y="3077"/>
                    </a:cubicBezTo>
                    <a:cubicBezTo>
                      <a:pt x="3038" y="3199"/>
                      <a:pt x="3031" y="3269"/>
                      <a:pt x="3027" y="3288"/>
                    </a:cubicBezTo>
                    <a:lnTo>
                      <a:pt x="3020" y="3316"/>
                    </a:lnTo>
                    <a:lnTo>
                      <a:pt x="2984" y="3331"/>
                    </a:lnTo>
                    <a:cubicBezTo>
                      <a:pt x="2961" y="3340"/>
                      <a:pt x="2935" y="3363"/>
                      <a:pt x="2907" y="3401"/>
                    </a:cubicBezTo>
                    <a:cubicBezTo>
                      <a:pt x="2879" y="3439"/>
                      <a:pt x="2862" y="3460"/>
                      <a:pt x="2857" y="3465"/>
                    </a:cubicBezTo>
                    <a:cubicBezTo>
                      <a:pt x="2853" y="3469"/>
                      <a:pt x="2841" y="3474"/>
                      <a:pt x="2822" y="3479"/>
                    </a:cubicBezTo>
                    <a:lnTo>
                      <a:pt x="2794" y="3486"/>
                    </a:lnTo>
                    <a:lnTo>
                      <a:pt x="2787" y="3627"/>
                    </a:lnTo>
                    <a:cubicBezTo>
                      <a:pt x="2782" y="3721"/>
                      <a:pt x="2789" y="3806"/>
                      <a:pt x="2808" y="3881"/>
                    </a:cubicBezTo>
                    <a:lnTo>
                      <a:pt x="2836" y="3994"/>
                    </a:lnTo>
                    <a:lnTo>
                      <a:pt x="2886" y="4029"/>
                    </a:lnTo>
                    <a:cubicBezTo>
                      <a:pt x="2919" y="4053"/>
                      <a:pt x="2977" y="4074"/>
                      <a:pt x="3062" y="4093"/>
                    </a:cubicBezTo>
                    <a:cubicBezTo>
                      <a:pt x="3147" y="4111"/>
                      <a:pt x="3191" y="4123"/>
                      <a:pt x="3196" y="4128"/>
                    </a:cubicBezTo>
                    <a:cubicBezTo>
                      <a:pt x="3201" y="4133"/>
                      <a:pt x="3210" y="4151"/>
                      <a:pt x="3224" y="4184"/>
                    </a:cubicBezTo>
                    <a:lnTo>
                      <a:pt x="3245" y="4234"/>
                    </a:lnTo>
                    <a:lnTo>
                      <a:pt x="3217" y="4276"/>
                    </a:lnTo>
                    <a:cubicBezTo>
                      <a:pt x="3198" y="4304"/>
                      <a:pt x="3142" y="4323"/>
                      <a:pt x="3048" y="4332"/>
                    </a:cubicBezTo>
                    <a:cubicBezTo>
                      <a:pt x="2954" y="4342"/>
                      <a:pt x="2888" y="4332"/>
                      <a:pt x="2850" y="4304"/>
                    </a:cubicBezTo>
                    <a:cubicBezTo>
                      <a:pt x="2813" y="4276"/>
                      <a:pt x="2763" y="4236"/>
                      <a:pt x="2702" y="4184"/>
                    </a:cubicBezTo>
                    <a:cubicBezTo>
                      <a:pt x="2641" y="4133"/>
                      <a:pt x="2592" y="4022"/>
                      <a:pt x="2554" y="3853"/>
                    </a:cubicBezTo>
                    <a:cubicBezTo>
                      <a:pt x="2516" y="3683"/>
                      <a:pt x="2493" y="3575"/>
                      <a:pt x="2483" y="3528"/>
                    </a:cubicBezTo>
                    <a:cubicBezTo>
                      <a:pt x="2474" y="3481"/>
                      <a:pt x="2483" y="3439"/>
                      <a:pt x="2512" y="3401"/>
                    </a:cubicBezTo>
                    <a:cubicBezTo>
                      <a:pt x="2540" y="3363"/>
                      <a:pt x="2556" y="3312"/>
                      <a:pt x="2561" y="3246"/>
                    </a:cubicBezTo>
                    <a:lnTo>
                      <a:pt x="2568" y="3147"/>
                    </a:lnTo>
                    <a:lnTo>
                      <a:pt x="2498" y="3168"/>
                    </a:lnTo>
                    <a:cubicBezTo>
                      <a:pt x="2451" y="3182"/>
                      <a:pt x="2378" y="3244"/>
                      <a:pt x="2279" y="3352"/>
                    </a:cubicBezTo>
                    <a:cubicBezTo>
                      <a:pt x="2180" y="3460"/>
                      <a:pt x="2121" y="3542"/>
                      <a:pt x="2102" y="3599"/>
                    </a:cubicBezTo>
                    <a:cubicBezTo>
                      <a:pt x="2084" y="3655"/>
                      <a:pt x="2070" y="3740"/>
                      <a:pt x="2060" y="3853"/>
                    </a:cubicBezTo>
                    <a:cubicBezTo>
                      <a:pt x="2051" y="3966"/>
                      <a:pt x="2051" y="4036"/>
                      <a:pt x="2060" y="4064"/>
                    </a:cubicBezTo>
                    <a:lnTo>
                      <a:pt x="2074" y="4107"/>
                    </a:lnTo>
                    <a:lnTo>
                      <a:pt x="2081" y="4114"/>
                    </a:lnTo>
                    <a:cubicBezTo>
                      <a:pt x="2086" y="4118"/>
                      <a:pt x="2135" y="4130"/>
                      <a:pt x="2229" y="4149"/>
                    </a:cubicBezTo>
                    <a:cubicBezTo>
                      <a:pt x="2324" y="4168"/>
                      <a:pt x="2373" y="4180"/>
                      <a:pt x="2378" y="4184"/>
                    </a:cubicBezTo>
                    <a:cubicBezTo>
                      <a:pt x="2382" y="4189"/>
                      <a:pt x="2389" y="4205"/>
                      <a:pt x="2399" y="4234"/>
                    </a:cubicBezTo>
                    <a:lnTo>
                      <a:pt x="2413" y="4276"/>
                    </a:lnTo>
                    <a:lnTo>
                      <a:pt x="2399" y="4361"/>
                    </a:lnTo>
                    <a:cubicBezTo>
                      <a:pt x="2389" y="4417"/>
                      <a:pt x="2382" y="4448"/>
                      <a:pt x="2378" y="4452"/>
                    </a:cubicBezTo>
                    <a:cubicBezTo>
                      <a:pt x="2373" y="4457"/>
                      <a:pt x="2347" y="4464"/>
                      <a:pt x="2300" y="4474"/>
                    </a:cubicBezTo>
                    <a:cubicBezTo>
                      <a:pt x="2253" y="4483"/>
                      <a:pt x="2187" y="4485"/>
                      <a:pt x="2102" y="4481"/>
                    </a:cubicBezTo>
                    <a:lnTo>
                      <a:pt x="1975" y="4474"/>
                    </a:lnTo>
                    <a:lnTo>
                      <a:pt x="1954" y="4431"/>
                    </a:lnTo>
                    <a:cubicBezTo>
                      <a:pt x="1940" y="4403"/>
                      <a:pt x="1919" y="4370"/>
                      <a:pt x="1891" y="4332"/>
                    </a:cubicBezTo>
                    <a:cubicBezTo>
                      <a:pt x="1863" y="4295"/>
                      <a:pt x="1839" y="4210"/>
                      <a:pt x="1820" y="4078"/>
                    </a:cubicBezTo>
                    <a:cubicBezTo>
                      <a:pt x="1801" y="3947"/>
                      <a:pt x="1778" y="3843"/>
                      <a:pt x="1750" y="3768"/>
                    </a:cubicBezTo>
                    <a:cubicBezTo>
                      <a:pt x="1721" y="3693"/>
                      <a:pt x="1707" y="3627"/>
                      <a:pt x="1707" y="3570"/>
                    </a:cubicBezTo>
                    <a:lnTo>
                      <a:pt x="1707" y="3486"/>
                    </a:lnTo>
                    <a:lnTo>
                      <a:pt x="1714" y="3458"/>
                    </a:lnTo>
                    <a:cubicBezTo>
                      <a:pt x="1719" y="3439"/>
                      <a:pt x="1736" y="3422"/>
                      <a:pt x="1764" y="3408"/>
                    </a:cubicBezTo>
                    <a:cubicBezTo>
                      <a:pt x="1792" y="3394"/>
                      <a:pt x="1818" y="3371"/>
                      <a:pt x="1841" y="3338"/>
                    </a:cubicBezTo>
                    <a:cubicBezTo>
                      <a:pt x="1865" y="3305"/>
                      <a:pt x="1891" y="3255"/>
                      <a:pt x="1919" y="3189"/>
                    </a:cubicBezTo>
                    <a:cubicBezTo>
                      <a:pt x="1947" y="3124"/>
                      <a:pt x="1957" y="3034"/>
                      <a:pt x="1947" y="2921"/>
                    </a:cubicBezTo>
                    <a:cubicBezTo>
                      <a:pt x="1938" y="2808"/>
                      <a:pt x="1912" y="2712"/>
                      <a:pt x="1870" y="2632"/>
                    </a:cubicBezTo>
                    <a:cubicBezTo>
                      <a:pt x="1827" y="2552"/>
                      <a:pt x="1799" y="2500"/>
                      <a:pt x="1785" y="2477"/>
                    </a:cubicBezTo>
                    <a:cubicBezTo>
                      <a:pt x="1771" y="2453"/>
                      <a:pt x="1740" y="2366"/>
                      <a:pt x="1693" y="2216"/>
                    </a:cubicBezTo>
                    <a:cubicBezTo>
                      <a:pt x="1646" y="2065"/>
                      <a:pt x="1627" y="1910"/>
                      <a:pt x="1637" y="1750"/>
                    </a:cubicBezTo>
                    <a:cubicBezTo>
                      <a:pt x="1646" y="1590"/>
                      <a:pt x="1656" y="1501"/>
                      <a:pt x="1665" y="1482"/>
                    </a:cubicBezTo>
                    <a:cubicBezTo>
                      <a:pt x="1674" y="1463"/>
                      <a:pt x="1679" y="1440"/>
                      <a:pt x="1679" y="1411"/>
                    </a:cubicBezTo>
                    <a:lnTo>
                      <a:pt x="1679" y="1369"/>
                    </a:lnTo>
                    <a:lnTo>
                      <a:pt x="1616" y="1320"/>
                    </a:lnTo>
                    <a:cubicBezTo>
                      <a:pt x="1573" y="1287"/>
                      <a:pt x="1529" y="1256"/>
                      <a:pt x="1482" y="1228"/>
                    </a:cubicBezTo>
                    <a:cubicBezTo>
                      <a:pt x="1435" y="1200"/>
                      <a:pt x="1355" y="1162"/>
                      <a:pt x="1242" y="1115"/>
                    </a:cubicBezTo>
                    <a:cubicBezTo>
                      <a:pt x="1129" y="1068"/>
                      <a:pt x="1044" y="1026"/>
                      <a:pt x="988" y="988"/>
                    </a:cubicBezTo>
                    <a:cubicBezTo>
                      <a:pt x="931" y="950"/>
                      <a:pt x="898" y="927"/>
                      <a:pt x="889" y="918"/>
                    </a:cubicBezTo>
                    <a:cubicBezTo>
                      <a:pt x="879" y="908"/>
                      <a:pt x="832" y="885"/>
                      <a:pt x="748" y="847"/>
                    </a:cubicBezTo>
                    <a:cubicBezTo>
                      <a:pt x="663" y="809"/>
                      <a:pt x="574" y="767"/>
                      <a:pt x="480" y="720"/>
                    </a:cubicBezTo>
                    <a:cubicBezTo>
                      <a:pt x="386" y="673"/>
                      <a:pt x="282" y="633"/>
                      <a:pt x="169" y="600"/>
                    </a:cubicBezTo>
                    <a:cubicBezTo>
                      <a:pt x="56" y="567"/>
                      <a:pt x="0" y="537"/>
                      <a:pt x="0" y="508"/>
                    </a:cubicBezTo>
                    <a:lnTo>
                      <a:pt x="0" y="466"/>
                    </a:lnTo>
                    <a:lnTo>
                      <a:pt x="155" y="459"/>
                    </a:lnTo>
                    <a:cubicBezTo>
                      <a:pt x="259" y="454"/>
                      <a:pt x="367" y="466"/>
                      <a:pt x="480" y="494"/>
                    </a:cubicBezTo>
                    <a:cubicBezTo>
                      <a:pt x="593" y="522"/>
                      <a:pt x="696" y="555"/>
                      <a:pt x="790" y="593"/>
                    </a:cubicBezTo>
                    <a:cubicBezTo>
                      <a:pt x="884" y="631"/>
                      <a:pt x="974" y="668"/>
                      <a:pt x="1058" y="706"/>
                    </a:cubicBezTo>
                    <a:cubicBezTo>
                      <a:pt x="1143" y="744"/>
                      <a:pt x="1209" y="776"/>
                      <a:pt x="1256" y="805"/>
                    </a:cubicBezTo>
                    <a:cubicBezTo>
                      <a:pt x="1303" y="833"/>
                      <a:pt x="1383" y="871"/>
                      <a:pt x="1496" y="918"/>
                    </a:cubicBezTo>
                    <a:cubicBezTo>
                      <a:pt x="1609" y="965"/>
                      <a:pt x="1740" y="993"/>
                      <a:pt x="1891" y="1002"/>
                    </a:cubicBezTo>
                    <a:cubicBezTo>
                      <a:pt x="2041" y="1012"/>
                      <a:pt x="2422" y="1021"/>
                      <a:pt x="3034" y="1030"/>
                    </a:cubicBezTo>
                    <a:cubicBezTo>
                      <a:pt x="3645" y="1040"/>
                      <a:pt x="4007" y="1030"/>
                      <a:pt x="4120" y="1002"/>
                    </a:cubicBezTo>
                    <a:cubicBezTo>
                      <a:pt x="4233" y="974"/>
                      <a:pt x="4332" y="941"/>
                      <a:pt x="4417" y="903"/>
                    </a:cubicBezTo>
                    <a:lnTo>
                      <a:pt x="4544" y="847"/>
                    </a:lnTo>
                    <a:lnTo>
                      <a:pt x="4593" y="784"/>
                    </a:lnTo>
                    <a:cubicBezTo>
                      <a:pt x="4626" y="741"/>
                      <a:pt x="4657" y="692"/>
                      <a:pt x="4685" y="635"/>
                    </a:cubicBezTo>
                    <a:cubicBezTo>
                      <a:pt x="4713" y="579"/>
                      <a:pt x="4741" y="532"/>
                      <a:pt x="4769" y="494"/>
                    </a:cubicBezTo>
                    <a:cubicBezTo>
                      <a:pt x="4798" y="457"/>
                      <a:pt x="4835" y="400"/>
                      <a:pt x="4882" y="325"/>
                    </a:cubicBezTo>
                    <a:cubicBezTo>
                      <a:pt x="4929" y="250"/>
                      <a:pt x="4969" y="184"/>
                      <a:pt x="5002" y="127"/>
                    </a:cubicBezTo>
                    <a:lnTo>
                      <a:pt x="5052" y="43"/>
                    </a:lnTo>
                    <a:lnTo>
                      <a:pt x="5108" y="22"/>
                    </a:lnTo>
                    <a:cubicBezTo>
                      <a:pt x="5146" y="7"/>
                      <a:pt x="5202" y="0"/>
                      <a:pt x="5277" y="0"/>
                    </a:cubicBezTo>
                    <a:close/>
                    <a:moveTo>
                      <a:pt x="4628" y="3599"/>
                    </a:moveTo>
                    <a:cubicBezTo>
                      <a:pt x="4657" y="3542"/>
                      <a:pt x="4675" y="3519"/>
                      <a:pt x="4685" y="3528"/>
                    </a:cubicBezTo>
                    <a:cubicBezTo>
                      <a:pt x="4694" y="3538"/>
                      <a:pt x="4697" y="3615"/>
                      <a:pt x="4692" y="3761"/>
                    </a:cubicBezTo>
                    <a:cubicBezTo>
                      <a:pt x="4687" y="3907"/>
                      <a:pt x="4673" y="3977"/>
                      <a:pt x="4650" y="3973"/>
                    </a:cubicBezTo>
                    <a:cubicBezTo>
                      <a:pt x="4626" y="3968"/>
                      <a:pt x="4610" y="3956"/>
                      <a:pt x="4600" y="3937"/>
                    </a:cubicBezTo>
                    <a:cubicBezTo>
                      <a:pt x="4591" y="3919"/>
                      <a:pt x="4586" y="3871"/>
                      <a:pt x="4586" y="3796"/>
                    </a:cubicBezTo>
                    <a:lnTo>
                      <a:pt x="4586" y="3683"/>
                    </a:lnTo>
                    <a:lnTo>
                      <a:pt x="4628" y="3599"/>
                    </a:lnTo>
                    <a:close/>
                  </a:path>
                </a:pathLst>
              </a:custGeom>
              <a:noFill/>
              <a:ln w="28575" cap="flat">
                <a:solidFill>
                  <a:schemeClr val="bg1">
                    <a:lumMod val="2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/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3798449" y="5023486"/>
                <a:ext cx="270632" cy="235392"/>
              </a:xfrm>
              <a:custGeom>
                <a:avLst/>
                <a:gdLst>
                  <a:gd name="connsiteX0" fmla="*/ 0 w 276225"/>
                  <a:gd name="connsiteY0" fmla="*/ 177165 h 226695"/>
                  <a:gd name="connsiteX1" fmla="*/ 251460 w 276225"/>
                  <a:gd name="connsiteY1" fmla="*/ 0 h 226695"/>
                  <a:gd name="connsiteX2" fmla="*/ 276225 w 276225"/>
                  <a:gd name="connsiteY2" fmla="*/ 49530 h 226695"/>
                  <a:gd name="connsiteX3" fmla="*/ 20955 w 276225"/>
                  <a:gd name="connsiteY3" fmla="*/ 226695 h 226695"/>
                  <a:gd name="connsiteX4" fmla="*/ 0 w 276225"/>
                  <a:gd name="connsiteY4" fmla="*/ 177165 h 226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26695">
                    <a:moveTo>
                      <a:pt x="0" y="177165"/>
                    </a:moveTo>
                    <a:lnTo>
                      <a:pt x="251460" y="0"/>
                    </a:lnTo>
                    <a:lnTo>
                      <a:pt x="276225" y="49530"/>
                    </a:lnTo>
                    <a:lnTo>
                      <a:pt x="20955" y="226695"/>
                    </a:lnTo>
                    <a:lnTo>
                      <a:pt x="0" y="177165"/>
                    </a:lnTo>
                    <a:close/>
                  </a:path>
                </a:pathLst>
              </a:custGeom>
              <a:noFill/>
              <a:ln w="28575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132" name="Group 131"/>
              <p:cNvGrpSpPr/>
              <p:nvPr/>
            </p:nvGrpSpPr>
            <p:grpSpPr>
              <a:xfrm>
                <a:off x="4057650" y="3789045"/>
                <a:ext cx="1685925" cy="1257300"/>
                <a:chOff x="4057650" y="3789045"/>
                <a:chExt cx="1685925" cy="1257300"/>
              </a:xfrm>
            </p:grpSpPr>
            <p:cxnSp>
              <p:nvCxnSpPr>
                <p:cNvPr id="129" name="Straight Connector 128"/>
                <p:cNvCxnSpPr/>
                <p:nvPr/>
              </p:nvCxnSpPr>
              <p:spPr>
                <a:xfrm flipV="1">
                  <a:off x="4057650" y="3827146"/>
                  <a:ext cx="1506855" cy="1219199"/>
                </a:xfrm>
                <a:prstGeom prst="line">
                  <a:avLst/>
                </a:prstGeom>
                <a:ln w="28575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" name="Freeform 130"/>
                <p:cNvSpPr/>
                <p:nvPr/>
              </p:nvSpPr>
              <p:spPr>
                <a:xfrm>
                  <a:off x="5560695" y="3789045"/>
                  <a:ext cx="182880" cy="44463"/>
                </a:xfrm>
                <a:custGeom>
                  <a:avLst/>
                  <a:gdLst>
                    <a:gd name="connsiteX0" fmla="*/ 0 w 182880"/>
                    <a:gd name="connsiteY0" fmla="*/ 38100 h 38100"/>
                    <a:gd name="connsiteX1" fmla="*/ 182880 w 182880"/>
                    <a:gd name="connsiteY1" fmla="*/ 0 h 38100"/>
                    <a:gd name="connsiteX2" fmla="*/ 182880 w 182880"/>
                    <a:gd name="connsiteY2" fmla="*/ 0 h 38100"/>
                    <a:gd name="connsiteX0" fmla="*/ 0 w 182880"/>
                    <a:gd name="connsiteY0" fmla="*/ 38100 h 38100"/>
                    <a:gd name="connsiteX1" fmla="*/ 182880 w 182880"/>
                    <a:gd name="connsiteY1" fmla="*/ 0 h 38100"/>
                    <a:gd name="connsiteX2" fmla="*/ 182880 w 182880"/>
                    <a:gd name="connsiteY2" fmla="*/ 0 h 38100"/>
                    <a:gd name="connsiteX0" fmla="*/ 0 w 182880"/>
                    <a:gd name="connsiteY0" fmla="*/ 38100 h 44463"/>
                    <a:gd name="connsiteX1" fmla="*/ 182880 w 182880"/>
                    <a:gd name="connsiteY1" fmla="*/ 0 h 44463"/>
                    <a:gd name="connsiteX2" fmla="*/ 182880 w 182880"/>
                    <a:gd name="connsiteY2" fmla="*/ 0 h 44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2880" h="44463">
                      <a:moveTo>
                        <a:pt x="0" y="38100"/>
                      </a:moveTo>
                      <a:cubicBezTo>
                        <a:pt x="60960" y="48260"/>
                        <a:pt x="121920" y="52705"/>
                        <a:pt x="182880" y="0"/>
                      </a:cubicBezTo>
                      <a:lnTo>
                        <a:pt x="182880" y="0"/>
                      </a:lnTo>
                    </a:path>
                  </a:pathLst>
                </a:custGeom>
                <a:noFill/>
                <a:ln w="28575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</p:grpSp>
        <p:grpSp>
          <p:nvGrpSpPr>
            <p:cNvPr id="122" name="Tagg"/>
            <p:cNvGrpSpPr/>
            <p:nvPr/>
          </p:nvGrpSpPr>
          <p:grpSpPr>
            <a:xfrm>
              <a:off x="463269" y="5549581"/>
              <a:ext cx="2391018" cy="522766"/>
              <a:chOff x="463269" y="5549581"/>
              <a:chExt cx="2391018" cy="522766"/>
            </a:xfrm>
          </p:grpSpPr>
          <p:pic>
            <p:nvPicPr>
              <p:cNvPr id="120" name="Picture 119">
                <a:hlinkClick r:id="rId8"/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6937" y="5549581"/>
                <a:ext cx="1027350" cy="522766"/>
              </a:xfrm>
              <a:prstGeom prst="rect">
                <a:avLst/>
              </a:prstGeom>
            </p:spPr>
          </p:pic>
          <p:pic>
            <p:nvPicPr>
              <p:cNvPr id="121" name="Picture 120">
                <a:hlinkClick r:id="rId8"/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269" y="5615961"/>
                <a:ext cx="1265925" cy="390007"/>
              </a:xfrm>
              <a:prstGeom prst="rect">
                <a:avLst/>
              </a:prstGeom>
            </p:spPr>
          </p:pic>
        </p:grpSp>
        <p:cxnSp>
          <p:nvCxnSpPr>
            <p:cNvPr id="135" name="Straight Connector 134"/>
            <p:cNvCxnSpPr/>
            <p:nvPr/>
          </p:nvCxnSpPr>
          <p:spPr>
            <a:xfrm flipH="1">
              <a:off x="2984500" y="5280660"/>
              <a:ext cx="734060" cy="500089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Memoto"/>
          <p:cNvGrpSpPr/>
          <p:nvPr/>
        </p:nvGrpSpPr>
        <p:grpSpPr>
          <a:xfrm>
            <a:off x="442515" y="1982701"/>
            <a:ext cx="3977085" cy="610847"/>
            <a:chOff x="590020" y="1500601"/>
            <a:chExt cx="5302780" cy="814462"/>
          </a:xfrm>
        </p:grpSpPr>
        <p:cxnSp>
          <p:nvCxnSpPr>
            <p:cNvPr id="41" name="Straight Connector 40"/>
            <p:cNvCxnSpPr/>
            <p:nvPr/>
          </p:nvCxnSpPr>
          <p:spPr>
            <a:xfrm flipH="1">
              <a:off x="2984500" y="1883727"/>
              <a:ext cx="2908300" cy="0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Memoto"/>
            <p:cNvGrpSpPr/>
            <p:nvPr/>
          </p:nvGrpSpPr>
          <p:grpSpPr>
            <a:xfrm>
              <a:off x="590020" y="1500601"/>
              <a:ext cx="2264267" cy="814462"/>
              <a:chOff x="161434" y="1589649"/>
              <a:chExt cx="2264267" cy="814462"/>
            </a:xfrm>
          </p:grpSpPr>
          <p:pic>
            <p:nvPicPr>
              <p:cNvPr id="38" name="Picture 37">
                <a:hlinkClick r:id="rId11"/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28" t="2987" r="22636" b="41629"/>
              <a:stretch/>
            </p:blipFill>
            <p:spPr>
              <a:xfrm>
                <a:off x="1581073" y="1589649"/>
                <a:ext cx="844628" cy="814462"/>
              </a:xfrm>
              <a:prstGeom prst="rect">
                <a:avLst/>
              </a:prstGeom>
            </p:spPr>
          </p:pic>
          <p:pic>
            <p:nvPicPr>
              <p:cNvPr id="43" name="Picture 42">
                <a:hlinkClick r:id="rId11"/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434" y="1891181"/>
                <a:ext cx="1378683" cy="211398"/>
              </a:xfrm>
              <a:prstGeom prst="rect">
                <a:avLst/>
              </a:prstGeom>
            </p:spPr>
          </p:pic>
        </p:grpSp>
      </p:grpSp>
      <p:grpSp>
        <p:nvGrpSpPr>
          <p:cNvPr id="112" name="Fitbit"/>
          <p:cNvGrpSpPr/>
          <p:nvPr/>
        </p:nvGrpSpPr>
        <p:grpSpPr>
          <a:xfrm>
            <a:off x="4713378" y="2407742"/>
            <a:ext cx="3742538" cy="929603"/>
            <a:chOff x="6284504" y="2067323"/>
            <a:chExt cx="4990050" cy="1239470"/>
          </a:xfrm>
        </p:grpSpPr>
        <p:grpSp>
          <p:nvGrpSpPr>
            <p:cNvPr id="37" name="Fitbit"/>
            <p:cNvGrpSpPr/>
            <p:nvPr/>
          </p:nvGrpSpPr>
          <p:grpSpPr>
            <a:xfrm>
              <a:off x="9503983" y="2067323"/>
              <a:ext cx="1770571" cy="1239470"/>
              <a:chOff x="9857536" y="2506280"/>
              <a:chExt cx="1770571" cy="1239470"/>
            </a:xfrm>
          </p:grpSpPr>
          <p:pic>
            <p:nvPicPr>
              <p:cNvPr id="18" name="Picture 17">
                <a:hlinkClick r:id="rId14"/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20" t="15665" r="29544" b="5447"/>
              <a:stretch/>
            </p:blipFill>
            <p:spPr>
              <a:xfrm>
                <a:off x="9857536" y="2506280"/>
                <a:ext cx="418976" cy="1239470"/>
              </a:xfrm>
              <a:prstGeom prst="rect">
                <a:avLst/>
              </a:prstGeom>
            </p:spPr>
          </p:pic>
          <p:pic>
            <p:nvPicPr>
              <p:cNvPr id="21" name="Picture 20">
                <a:hlinkClick r:id="rId14"/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05253" y="2751040"/>
                <a:ext cx="1222854" cy="402443"/>
              </a:xfrm>
              <a:prstGeom prst="rect">
                <a:avLst/>
              </a:prstGeom>
            </p:spPr>
          </p:pic>
        </p:grpSp>
        <p:cxnSp>
          <p:nvCxnSpPr>
            <p:cNvPr id="62" name="Straight Connector 61"/>
            <p:cNvCxnSpPr/>
            <p:nvPr/>
          </p:nvCxnSpPr>
          <p:spPr>
            <a:xfrm flipH="1">
              <a:off x="6284504" y="2579723"/>
              <a:ext cx="3060700" cy="0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armin"/>
          <p:cNvGrpSpPr/>
          <p:nvPr/>
        </p:nvGrpSpPr>
        <p:grpSpPr>
          <a:xfrm>
            <a:off x="5088119" y="3308122"/>
            <a:ext cx="3343551" cy="668945"/>
            <a:chOff x="6784158" y="3267828"/>
            <a:chExt cx="4458068" cy="891927"/>
          </a:xfrm>
        </p:grpSpPr>
        <p:cxnSp>
          <p:nvCxnSpPr>
            <p:cNvPr id="63" name="Straight Connector 62"/>
            <p:cNvCxnSpPr/>
            <p:nvPr/>
          </p:nvCxnSpPr>
          <p:spPr>
            <a:xfrm flipH="1">
              <a:off x="6784158" y="3672523"/>
              <a:ext cx="2473523" cy="0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armin Forerunner"/>
            <p:cNvGrpSpPr/>
            <p:nvPr/>
          </p:nvGrpSpPr>
          <p:grpSpPr>
            <a:xfrm>
              <a:off x="9401129" y="3267828"/>
              <a:ext cx="1841097" cy="891927"/>
              <a:chOff x="9368575" y="4596631"/>
              <a:chExt cx="1841097" cy="891927"/>
            </a:xfrm>
          </p:grpSpPr>
          <p:pic>
            <p:nvPicPr>
              <p:cNvPr id="65" name="Picture 64">
                <a:hlinkClick r:id="rId17"/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8575" y="4596631"/>
                <a:ext cx="706496" cy="891927"/>
              </a:xfrm>
              <a:prstGeom prst="rect">
                <a:avLst/>
              </a:prstGeom>
            </p:spPr>
          </p:pic>
          <p:pic>
            <p:nvPicPr>
              <p:cNvPr id="66" name="Picture 65">
                <a:hlinkClick r:id="rId17"/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16581" y="4894108"/>
                <a:ext cx="1093091" cy="296972"/>
              </a:xfrm>
              <a:prstGeom prst="rect">
                <a:avLst/>
              </a:prstGeom>
            </p:spPr>
          </p:pic>
        </p:grpSp>
      </p:grpSp>
      <p:grpSp>
        <p:nvGrpSpPr>
          <p:cNvPr id="114" name="HAPIFork"/>
          <p:cNvGrpSpPr/>
          <p:nvPr/>
        </p:nvGrpSpPr>
        <p:grpSpPr>
          <a:xfrm>
            <a:off x="311916" y="3101851"/>
            <a:ext cx="4401463" cy="610042"/>
            <a:chOff x="415887" y="2992801"/>
            <a:chExt cx="5868617" cy="813389"/>
          </a:xfrm>
        </p:grpSpPr>
        <p:grpSp>
          <p:nvGrpSpPr>
            <p:cNvPr id="71" name="HAPIfork"/>
            <p:cNvGrpSpPr/>
            <p:nvPr/>
          </p:nvGrpSpPr>
          <p:grpSpPr>
            <a:xfrm>
              <a:off x="415887" y="2992801"/>
              <a:ext cx="2438400" cy="813389"/>
              <a:chOff x="415887" y="2992801"/>
              <a:chExt cx="2438400" cy="813389"/>
            </a:xfrm>
          </p:grpSpPr>
          <p:pic>
            <p:nvPicPr>
              <p:cNvPr id="69" name="Picture 68">
                <a:hlinkClick r:id="rId20"/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584" r="44583"/>
              <a:stretch/>
            </p:blipFill>
            <p:spPr>
              <a:xfrm rot="16200000" flipH="1">
                <a:off x="1458980" y="1949708"/>
                <a:ext cx="352213" cy="2438400"/>
              </a:xfrm>
              <a:prstGeom prst="rect">
                <a:avLst/>
              </a:prstGeom>
            </p:spPr>
          </p:pic>
          <p:pic>
            <p:nvPicPr>
              <p:cNvPr id="70" name="Picture 69">
                <a:hlinkClick r:id="rId20"/>
              </p:cNvPr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093" b="32647"/>
              <a:stretch/>
            </p:blipFill>
            <p:spPr>
              <a:xfrm>
                <a:off x="445239" y="3356606"/>
                <a:ext cx="2345653" cy="449584"/>
              </a:xfrm>
              <a:prstGeom prst="rect">
                <a:avLst/>
              </a:prstGeom>
            </p:spPr>
          </p:pic>
        </p:grpSp>
        <p:cxnSp>
          <p:nvCxnSpPr>
            <p:cNvPr id="72" name="Straight Connector 71"/>
            <p:cNvCxnSpPr/>
            <p:nvPr/>
          </p:nvCxnSpPr>
          <p:spPr>
            <a:xfrm flipH="1">
              <a:off x="2984500" y="3145367"/>
              <a:ext cx="3300004" cy="0"/>
            </a:xfrm>
            <a:prstGeom prst="line">
              <a:avLst/>
            </a:prstGeom>
            <a:ln w="190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Tile"/>
          <p:cNvGrpSpPr/>
          <p:nvPr/>
        </p:nvGrpSpPr>
        <p:grpSpPr>
          <a:xfrm>
            <a:off x="5036054" y="3955005"/>
            <a:ext cx="3147029" cy="731204"/>
            <a:chOff x="6714739" y="4130340"/>
            <a:chExt cx="4196038" cy="974938"/>
          </a:xfrm>
        </p:grpSpPr>
        <p:grpSp>
          <p:nvGrpSpPr>
            <p:cNvPr id="102" name="Tile"/>
            <p:cNvGrpSpPr/>
            <p:nvPr/>
          </p:nvGrpSpPr>
          <p:grpSpPr>
            <a:xfrm>
              <a:off x="9398354" y="4320835"/>
              <a:ext cx="1512423" cy="784443"/>
              <a:chOff x="9398354" y="4320835"/>
              <a:chExt cx="1512423" cy="784443"/>
            </a:xfrm>
          </p:grpSpPr>
          <p:pic>
            <p:nvPicPr>
              <p:cNvPr id="100" name="Picture 99">
                <a:hlinkClick r:id="rId23"/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98354" y="4320835"/>
                <a:ext cx="708852" cy="784443"/>
              </a:xfrm>
              <a:prstGeom prst="rect">
                <a:avLst/>
              </a:prstGeom>
            </p:spPr>
          </p:pic>
          <p:pic>
            <p:nvPicPr>
              <p:cNvPr id="101" name="Picture 100">
                <a:hlinkClick r:id="rId23"/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5477" y="4465406"/>
                <a:ext cx="495300" cy="495300"/>
              </a:xfrm>
              <a:prstGeom prst="rect">
                <a:avLst/>
              </a:prstGeom>
            </p:spPr>
          </p:pic>
        </p:grpSp>
        <p:grpSp>
          <p:nvGrpSpPr>
            <p:cNvPr id="107" name="Group 106"/>
            <p:cNvGrpSpPr/>
            <p:nvPr/>
          </p:nvGrpSpPr>
          <p:grpSpPr>
            <a:xfrm>
              <a:off x="6875225" y="4211472"/>
              <a:ext cx="2382457" cy="549334"/>
              <a:chOff x="6875225" y="4211472"/>
              <a:chExt cx="2382457" cy="549334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 flipH="1">
                <a:off x="7814854" y="4760806"/>
                <a:ext cx="1442828" cy="0"/>
              </a:xfrm>
              <a:prstGeom prst="line">
                <a:avLst/>
              </a:prstGeom>
              <a:ln w="19050">
                <a:solidFill>
                  <a:schemeClr val="bg1">
                    <a:lumMod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endCxn id="108" idx="6"/>
              </p:cNvCxnSpPr>
              <p:nvPr/>
            </p:nvCxnSpPr>
            <p:spPr>
              <a:xfrm flipH="1" flipV="1">
                <a:off x="6875225" y="4211472"/>
                <a:ext cx="980616" cy="549334"/>
              </a:xfrm>
              <a:prstGeom prst="line">
                <a:avLst/>
              </a:prstGeom>
              <a:ln w="19050">
                <a:solidFill>
                  <a:schemeClr val="bg1">
                    <a:lumMod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Freeform 107"/>
            <p:cNvSpPr/>
            <p:nvPr/>
          </p:nvSpPr>
          <p:spPr>
            <a:xfrm rot="73710">
              <a:off x="6714739" y="4130340"/>
              <a:ext cx="158823" cy="315677"/>
            </a:xfrm>
            <a:custGeom>
              <a:avLst/>
              <a:gdLst>
                <a:gd name="connsiteX0" fmla="*/ 635876 w 1271752"/>
                <a:gd name="connsiteY0" fmla="*/ 115615 h 2527740"/>
                <a:gd name="connsiteX1" fmla="*/ 462456 w 1271752"/>
                <a:gd name="connsiteY1" fmla="*/ 289035 h 2527740"/>
                <a:gd name="connsiteX2" fmla="*/ 635876 w 1271752"/>
                <a:gd name="connsiteY2" fmla="*/ 462455 h 2527740"/>
                <a:gd name="connsiteX3" fmla="*/ 809296 w 1271752"/>
                <a:gd name="connsiteY3" fmla="*/ 289035 h 2527740"/>
                <a:gd name="connsiteX4" fmla="*/ 635876 w 1271752"/>
                <a:gd name="connsiteY4" fmla="*/ 115615 h 2527740"/>
                <a:gd name="connsiteX5" fmla="*/ 635876 w 1271752"/>
                <a:gd name="connsiteY5" fmla="*/ 0 h 2527740"/>
                <a:gd name="connsiteX6" fmla="*/ 1271752 w 1271752"/>
                <a:gd name="connsiteY6" fmla="*/ 635876 h 2527740"/>
                <a:gd name="connsiteX7" fmla="*/ 991401 w 1271752"/>
                <a:gd name="connsiteY7" fmla="*/ 1163155 h 2527740"/>
                <a:gd name="connsiteX8" fmla="*/ 949876 w 1271752"/>
                <a:gd name="connsiteY8" fmla="*/ 1185693 h 2527740"/>
                <a:gd name="connsiteX9" fmla="*/ 949876 w 1271752"/>
                <a:gd name="connsiteY9" fmla="*/ 2394313 h 2527740"/>
                <a:gd name="connsiteX10" fmla="*/ 503177 w 1271752"/>
                <a:gd name="connsiteY10" fmla="*/ 2527740 h 2527740"/>
                <a:gd name="connsiteX11" fmla="*/ 321877 w 1271752"/>
                <a:gd name="connsiteY11" fmla="*/ 2346440 h 2527740"/>
                <a:gd name="connsiteX12" fmla="*/ 321877 w 1271752"/>
                <a:gd name="connsiteY12" fmla="*/ 2104918 h 2527740"/>
                <a:gd name="connsiteX13" fmla="*/ 546117 w 1271752"/>
                <a:gd name="connsiteY13" fmla="*/ 1974859 h 2527740"/>
                <a:gd name="connsiteX14" fmla="*/ 321877 w 1271752"/>
                <a:gd name="connsiteY14" fmla="*/ 1844800 h 2527740"/>
                <a:gd name="connsiteX15" fmla="*/ 321877 w 1271752"/>
                <a:gd name="connsiteY15" fmla="*/ 1545808 h 2527740"/>
                <a:gd name="connsiteX16" fmla="*/ 546117 w 1271752"/>
                <a:gd name="connsiteY16" fmla="*/ 1415749 h 2527740"/>
                <a:gd name="connsiteX17" fmla="*/ 321877 w 1271752"/>
                <a:gd name="connsiteY17" fmla="*/ 1285690 h 2527740"/>
                <a:gd name="connsiteX18" fmla="*/ 321877 w 1271752"/>
                <a:gd name="connsiteY18" fmla="*/ 1185694 h 2527740"/>
                <a:gd name="connsiteX19" fmla="*/ 280352 w 1271752"/>
                <a:gd name="connsiteY19" fmla="*/ 1163155 h 2527740"/>
                <a:gd name="connsiteX20" fmla="*/ 0 w 1271752"/>
                <a:gd name="connsiteY20" fmla="*/ 635876 h 2527740"/>
                <a:gd name="connsiteX21" fmla="*/ 635876 w 1271752"/>
                <a:gd name="connsiteY21" fmla="*/ 0 h 252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71752" h="2527740">
                  <a:moveTo>
                    <a:pt x="635876" y="115615"/>
                  </a:moveTo>
                  <a:cubicBezTo>
                    <a:pt x="540099" y="115615"/>
                    <a:pt x="462456" y="193258"/>
                    <a:pt x="462456" y="289035"/>
                  </a:cubicBezTo>
                  <a:cubicBezTo>
                    <a:pt x="462456" y="384812"/>
                    <a:pt x="540099" y="462455"/>
                    <a:pt x="635876" y="462455"/>
                  </a:cubicBezTo>
                  <a:cubicBezTo>
                    <a:pt x="731653" y="462455"/>
                    <a:pt x="809296" y="384812"/>
                    <a:pt x="809296" y="289035"/>
                  </a:cubicBezTo>
                  <a:cubicBezTo>
                    <a:pt x="809296" y="193258"/>
                    <a:pt x="731653" y="115615"/>
                    <a:pt x="635876" y="115615"/>
                  </a:cubicBezTo>
                  <a:close/>
                  <a:moveTo>
                    <a:pt x="635876" y="0"/>
                  </a:moveTo>
                  <a:cubicBezTo>
                    <a:pt x="987061" y="0"/>
                    <a:pt x="1271752" y="284691"/>
                    <a:pt x="1271752" y="635876"/>
                  </a:cubicBezTo>
                  <a:cubicBezTo>
                    <a:pt x="1271752" y="855367"/>
                    <a:pt x="1160545" y="1048883"/>
                    <a:pt x="991401" y="1163155"/>
                  </a:cubicBezTo>
                  <a:lnTo>
                    <a:pt x="949876" y="1185693"/>
                  </a:lnTo>
                  <a:lnTo>
                    <a:pt x="949876" y="2394313"/>
                  </a:lnTo>
                  <a:lnTo>
                    <a:pt x="503177" y="2527740"/>
                  </a:lnTo>
                  <a:lnTo>
                    <a:pt x="321877" y="2346440"/>
                  </a:lnTo>
                  <a:lnTo>
                    <a:pt x="321877" y="2104918"/>
                  </a:lnTo>
                  <a:lnTo>
                    <a:pt x="546117" y="1974859"/>
                  </a:lnTo>
                  <a:lnTo>
                    <a:pt x="321877" y="1844800"/>
                  </a:lnTo>
                  <a:lnTo>
                    <a:pt x="321877" y="1545808"/>
                  </a:lnTo>
                  <a:lnTo>
                    <a:pt x="546117" y="1415749"/>
                  </a:lnTo>
                  <a:lnTo>
                    <a:pt x="321877" y="1285690"/>
                  </a:lnTo>
                  <a:lnTo>
                    <a:pt x="321877" y="1185694"/>
                  </a:lnTo>
                  <a:lnTo>
                    <a:pt x="280352" y="1163155"/>
                  </a:lnTo>
                  <a:cubicBezTo>
                    <a:pt x="111208" y="1048883"/>
                    <a:pt x="0" y="855367"/>
                    <a:pt x="0" y="635876"/>
                  </a:cubicBezTo>
                  <a:cubicBezTo>
                    <a:pt x="0" y="284691"/>
                    <a:pt x="284691" y="0"/>
                    <a:pt x="635876" y="0"/>
                  </a:cubicBezTo>
                  <a:close/>
                </a:path>
              </a:pathLst>
            </a:custGeom>
            <a:noFill/>
            <a:ln w="28575"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41440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Construindo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ratoeira</a:t>
            </a:r>
            <a:r>
              <a:rPr lang="en-US" dirty="0"/>
              <a:t> </a:t>
            </a:r>
            <a:r>
              <a:rPr lang="en-US" dirty="0" err="1"/>
              <a:t>melhor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57164"/>
            <a:ext cx="7886700" cy="2543036"/>
          </a:xfrm>
          <a:prstGeom prst="rect">
            <a:avLst/>
          </a:prstGeom>
        </p:spPr>
      </p:pic>
      <p:grpSp>
        <p:nvGrpSpPr>
          <p:cNvPr id="6" name="Trap"/>
          <p:cNvGrpSpPr/>
          <p:nvPr/>
        </p:nvGrpSpPr>
        <p:grpSpPr>
          <a:xfrm>
            <a:off x="2576121" y="4992728"/>
            <a:ext cx="1532047" cy="544972"/>
            <a:chOff x="5301913" y="4815840"/>
            <a:chExt cx="3522049" cy="1252844"/>
          </a:xfrm>
        </p:grpSpPr>
        <p:grpSp>
          <p:nvGrpSpPr>
            <p:cNvPr id="27" name="Group 26"/>
            <p:cNvGrpSpPr/>
            <p:nvPr/>
          </p:nvGrpSpPr>
          <p:grpSpPr>
            <a:xfrm>
              <a:off x="5301913" y="4815840"/>
              <a:ext cx="2090038" cy="1179631"/>
              <a:chOff x="5301913" y="4815840"/>
              <a:chExt cx="2090038" cy="1179631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5301913" y="4815840"/>
                <a:ext cx="2090038" cy="1179631"/>
                <a:chOff x="4517856" y="3931262"/>
                <a:chExt cx="5994400" cy="3383279"/>
              </a:xfrm>
            </p:grpSpPr>
            <p:sp>
              <p:nvSpPr>
                <p:cNvPr id="34" name="Freeform 33"/>
                <p:cNvSpPr/>
                <p:nvPr/>
              </p:nvSpPr>
              <p:spPr>
                <a:xfrm>
                  <a:off x="4517856" y="3931262"/>
                  <a:ext cx="5994400" cy="3149600"/>
                </a:xfrm>
                <a:custGeom>
                  <a:avLst/>
                  <a:gdLst>
                    <a:gd name="connsiteX0" fmla="*/ 1026160 w 5994400"/>
                    <a:gd name="connsiteY0" fmla="*/ 3149600 h 3149600"/>
                    <a:gd name="connsiteX1" fmla="*/ 5994400 w 5994400"/>
                    <a:gd name="connsiteY1" fmla="*/ 1727200 h 3149600"/>
                    <a:gd name="connsiteX2" fmla="*/ 5994400 w 5994400"/>
                    <a:gd name="connsiteY2" fmla="*/ 1727200 h 3149600"/>
                    <a:gd name="connsiteX3" fmla="*/ 4744720 w 5994400"/>
                    <a:gd name="connsiteY3" fmla="*/ 0 h 3149600"/>
                    <a:gd name="connsiteX4" fmla="*/ 4744720 w 5994400"/>
                    <a:gd name="connsiteY4" fmla="*/ 0 h 3149600"/>
                    <a:gd name="connsiteX5" fmla="*/ 0 w 5994400"/>
                    <a:gd name="connsiteY5" fmla="*/ 1076960 h 3149600"/>
                    <a:gd name="connsiteX6" fmla="*/ 0 w 5994400"/>
                    <a:gd name="connsiteY6" fmla="*/ 1076960 h 3149600"/>
                    <a:gd name="connsiteX7" fmla="*/ 1026160 w 5994400"/>
                    <a:gd name="connsiteY7" fmla="*/ 3149600 h 314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94400" h="3149600">
                      <a:moveTo>
                        <a:pt x="1026160" y="3149600"/>
                      </a:moveTo>
                      <a:lnTo>
                        <a:pt x="5994400" y="1727200"/>
                      </a:lnTo>
                      <a:lnTo>
                        <a:pt x="5994400" y="1727200"/>
                      </a:lnTo>
                      <a:lnTo>
                        <a:pt x="4744720" y="0"/>
                      </a:lnTo>
                      <a:lnTo>
                        <a:pt x="4744720" y="0"/>
                      </a:lnTo>
                      <a:lnTo>
                        <a:pt x="0" y="1076960"/>
                      </a:lnTo>
                      <a:lnTo>
                        <a:pt x="0" y="1076960"/>
                      </a:lnTo>
                      <a:lnTo>
                        <a:pt x="1026160" y="31496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5" name="Freeform 34"/>
                <p:cNvSpPr/>
                <p:nvPr/>
              </p:nvSpPr>
              <p:spPr>
                <a:xfrm>
                  <a:off x="4519761" y="5010126"/>
                  <a:ext cx="5992495" cy="2304415"/>
                </a:xfrm>
                <a:custGeom>
                  <a:avLst/>
                  <a:gdLst>
                    <a:gd name="connsiteX0" fmla="*/ 0 w 6441440"/>
                    <a:gd name="connsiteY0" fmla="*/ 0 h 2275840"/>
                    <a:gd name="connsiteX1" fmla="*/ 10160 w 6441440"/>
                    <a:gd name="connsiteY1" fmla="*/ 254000 h 2275840"/>
                    <a:gd name="connsiteX2" fmla="*/ 1036320 w 6441440"/>
                    <a:gd name="connsiteY2" fmla="*/ 2275840 h 2275840"/>
                    <a:gd name="connsiteX3" fmla="*/ 5994400 w 6441440"/>
                    <a:gd name="connsiteY3" fmla="*/ 802640 h 2275840"/>
                    <a:gd name="connsiteX4" fmla="*/ 5994400 w 6441440"/>
                    <a:gd name="connsiteY4" fmla="*/ 599440 h 2275840"/>
                    <a:gd name="connsiteX5" fmla="*/ 5994400 w 6441440"/>
                    <a:gd name="connsiteY5" fmla="*/ 599440 h 2275840"/>
                    <a:gd name="connsiteX6" fmla="*/ 6441440 w 6441440"/>
                    <a:gd name="connsiteY6" fmla="*/ 304800 h 2275840"/>
                    <a:gd name="connsiteX0" fmla="*/ 0 w 5994400"/>
                    <a:gd name="connsiteY0" fmla="*/ 0 h 2275840"/>
                    <a:gd name="connsiteX1" fmla="*/ 10160 w 5994400"/>
                    <a:gd name="connsiteY1" fmla="*/ 254000 h 2275840"/>
                    <a:gd name="connsiteX2" fmla="*/ 1036320 w 5994400"/>
                    <a:gd name="connsiteY2" fmla="*/ 2275840 h 2275840"/>
                    <a:gd name="connsiteX3" fmla="*/ 5994400 w 5994400"/>
                    <a:gd name="connsiteY3" fmla="*/ 802640 h 2275840"/>
                    <a:gd name="connsiteX4" fmla="*/ 5994400 w 5994400"/>
                    <a:gd name="connsiteY4" fmla="*/ 599440 h 2275840"/>
                    <a:gd name="connsiteX5" fmla="*/ 5994400 w 5994400"/>
                    <a:gd name="connsiteY5" fmla="*/ 599440 h 2275840"/>
                    <a:gd name="connsiteX0" fmla="*/ 0 w 5992495"/>
                    <a:gd name="connsiteY0" fmla="*/ 0 h 2304415"/>
                    <a:gd name="connsiteX1" fmla="*/ 8255 w 5992495"/>
                    <a:gd name="connsiteY1" fmla="*/ 282575 h 2304415"/>
                    <a:gd name="connsiteX2" fmla="*/ 1034415 w 5992495"/>
                    <a:gd name="connsiteY2" fmla="*/ 2304415 h 2304415"/>
                    <a:gd name="connsiteX3" fmla="*/ 5992495 w 5992495"/>
                    <a:gd name="connsiteY3" fmla="*/ 831215 h 2304415"/>
                    <a:gd name="connsiteX4" fmla="*/ 5992495 w 5992495"/>
                    <a:gd name="connsiteY4" fmla="*/ 628015 h 2304415"/>
                    <a:gd name="connsiteX5" fmla="*/ 5992495 w 5992495"/>
                    <a:gd name="connsiteY5" fmla="*/ 628015 h 2304415"/>
                    <a:gd name="connsiteX0" fmla="*/ 0 w 5992495"/>
                    <a:gd name="connsiteY0" fmla="*/ 0 h 2304415"/>
                    <a:gd name="connsiteX1" fmla="*/ 8255 w 5992495"/>
                    <a:gd name="connsiteY1" fmla="*/ 282575 h 2304415"/>
                    <a:gd name="connsiteX2" fmla="*/ 1034415 w 5992495"/>
                    <a:gd name="connsiteY2" fmla="*/ 2304415 h 2304415"/>
                    <a:gd name="connsiteX3" fmla="*/ 5992495 w 5992495"/>
                    <a:gd name="connsiteY3" fmla="*/ 831215 h 2304415"/>
                    <a:gd name="connsiteX4" fmla="*/ 5992495 w 5992495"/>
                    <a:gd name="connsiteY4" fmla="*/ 628015 h 2304415"/>
                    <a:gd name="connsiteX0" fmla="*/ 0 w 5992495"/>
                    <a:gd name="connsiteY0" fmla="*/ 0 h 2304415"/>
                    <a:gd name="connsiteX1" fmla="*/ 8255 w 5992495"/>
                    <a:gd name="connsiteY1" fmla="*/ 282575 h 2304415"/>
                    <a:gd name="connsiteX2" fmla="*/ 1034415 w 5992495"/>
                    <a:gd name="connsiteY2" fmla="*/ 2304415 h 2304415"/>
                    <a:gd name="connsiteX3" fmla="*/ 5992495 w 5992495"/>
                    <a:gd name="connsiteY3" fmla="*/ 831215 h 2304415"/>
                    <a:gd name="connsiteX4" fmla="*/ 5992495 w 5992495"/>
                    <a:gd name="connsiteY4" fmla="*/ 658495 h 2304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92495" h="2304415">
                      <a:moveTo>
                        <a:pt x="0" y="0"/>
                      </a:moveTo>
                      <a:lnTo>
                        <a:pt x="8255" y="282575"/>
                      </a:lnTo>
                      <a:lnTo>
                        <a:pt x="1034415" y="2304415"/>
                      </a:lnTo>
                      <a:lnTo>
                        <a:pt x="5992495" y="831215"/>
                      </a:lnTo>
                      <a:lnTo>
                        <a:pt x="5992495" y="658495"/>
                      </a:ln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6" name="Freeform 35"/>
                <p:cNvSpPr/>
                <p:nvPr/>
              </p:nvSpPr>
              <p:spPr>
                <a:xfrm>
                  <a:off x="5549096" y="7079592"/>
                  <a:ext cx="5715" cy="232410"/>
                </a:xfrm>
                <a:custGeom>
                  <a:avLst/>
                  <a:gdLst>
                    <a:gd name="connsiteX0" fmla="*/ 40640 w 40640"/>
                    <a:gd name="connsiteY0" fmla="*/ 0 h 243840"/>
                    <a:gd name="connsiteX1" fmla="*/ 0 w 40640"/>
                    <a:gd name="connsiteY1" fmla="*/ 30480 h 243840"/>
                    <a:gd name="connsiteX2" fmla="*/ 0 w 40640"/>
                    <a:gd name="connsiteY2" fmla="*/ 243840 h 243840"/>
                    <a:gd name="connsiteX3" fmla="*/ 0 w 40640"/>
                    <a:gd name="connsiteY3" fmla="*/ 243840 h 243840"/>
                    <a:gd name="connsiteX0" fmla="*/ 40640 w 40640"/>
                    <a:gd name="connsiteY0" fmla="*/ 0 h 243840"/>
                    <a:gd name="connsiteX1" fmla="*/ 13335 w 40640"/>
                    <a:gd name="connsiteY1" fmla="*/ 26670 h 243840"/>
                    <a:gd name="connsiteX2" fmla="*/ 0 w 40640"/>
                    <a:gd name="connsiteY2" fmla="*/ 243840 h 243840"/>
                    <a:gd name="connsiteX3" fmla="*/ 0 w 40640"/>
                    <a:gd name="connsiteY3" fmla="*/ 243840 h 243840"/>
                    <a:gd name="connsiteX0" fmla="*/ 40640 w 40640"/>
                    <a:gd name="connsiteY0" fmla="*/ 0 h 243840"/>
                    <a:gd name="connsiteX1" fmla="*/ 13335 w 40640"/>
                    <a:gd name="connsiteY1" fmla="*/ 26670 h 243840"/>
                    <a:gd name="connsiteX2" fmla="*/ 0 w 40640"/>
                    <a:gd name="connsiteY2" fmla="*/ 243840 h 243840"/>
                    <a:gd name="connsiteX0" fmla="*/ 27305 w 27305"/>
                    <a:gd name="connsiteY0" fmla="*/ 0 h 251460"/>
                    <a:gd name="connsiteX1" fmla="*/ 0 w 27305"/>
                    <a:gd name="connsiteY1" fmla="*/ 26670 h 251460"/>
                    <a:gd name="connsiteX2" fmla="*/ 7620 w 27305"/>
                    <a:gd name="connsiteY2" fmla="*/ 251460 h 251460"/>
                    <a:gd name="connsiteX0" fmla="*/ 25400 w 25400"/>
                    <a:gd name="connsiteY0" fmla="*/ 0 h 251460"/>
                    <a:gd name="connsiteX1" fmla="*/ 0 w 25400"/>
                    <a:gd name="connsiteY1" fmla="*/ 19050 h 251460"/>
                    <a:gd name="connsiteX2" fmla="*/ 5715 w 25400"/>
                    <a:gd name="connsiteY2" fmla="*/ 251460 h 251460"/>
                    <a:gd name="connsiteX0" fmla="*/ 0 w 5715"/>
                    <a:gd name="connsiteY0" fmla="*/ 0 h 232410"/>
                    <a:gd name="connsiteX1" fmla="*/ 5715 w 5715"/>
                    <a:gd name="connsiteY1" fmla="*/ 232410 h 232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15" h="232410">
                      <a:moveTo>
                        <a:pt x="0" y="0"/>
                      </a:moveTo>
                      <a:lnTo>
                        <a:pt x="5715" y="232410"/>
                      </a:ln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7" name="Freeform 36"/>
                <p:cNvSpPr/>
                <p:nvPr/>
              </p:nvSpPr>
              <p:spPr>
                <a:xfrm>
                  <a:off x="4905954" y="4286862"/>
                  <a:ext cx="3388350" cy="2164148"/>
                </a:xfrm>
                <a:custGeom>
                  <a:avLst/>
                  <a:gdLst>
                    <a:gd name="connsiteX0" fmla="*/ 2244200 w 3388350"/>
                    <a:gd name="connsiteY0" fmla="*/ 106594 h 2164148"/>
                    <a:gd name="connsiteX1" fmla="*/ 274984 w 3388350"/>
                    <a:gd name="connsiteY1" fmla="*/ 372210 h 2164148"/>
                    <a:gd name="connsiteX2" fmla="*/ 174233 w 3388350"/>
                    <a:gd name="connsiteY2" fmla="*/ 509597 h 2164148"/>
                    <a:gd name="connsiteX3" fmla="*/ 980238 w 3388350"/>
                    <a:gd name="connsiteY3" fmla="*/ 1947583 h 2164148"/>
                    <a:gd name="connsiteX4" fmla="*/ 1117625 w 3388350"/>
                    <a:gd name="connsiteY4" fmla="*/ 2057493 h 2164148"/>
                    <a:gd name="connsiteX5" fmla="*/ 3150955 w 3388350"/>
                    <a:gd name="connsiteY5" fmla="*/ 1782718 h 2164148"/>
                    <a:gd name="connsiteX6" fmla="*/ 3205910 w 3388350"/>
                    <a:gd name="connsiteY6" fmla="*/ 1645331 h 2164148"/>
                    <a:gd name="connsiteX7" fmla="*/ 2304303 w 3388350"/>
                    <a:gd name="connsiteY7" fmla="*/ 0 h 2164148"/>
                    <a:gd name="connsiteX8" fmla="*/ 3371103 w 3388350"/>
                    <a:gd name="connsiteY8" fmla="*/ 1706880 h 2164148"/>
                    <a:gd name="connsiteX9" fmla="*/ 3310143 w 3388350"/>
                    <a:gd name="connsiteY9" fmla="*/ 1859280 h 2164148"/>
                    <a:gd name="connsiteX10" fmla="*/ 1054623 w 3388350"/>
                    <a:gd name="connsiteY10" fmla="*/ 2164080 h 2164148"/>
                    <a:gd name="connsiteX11" fmla="*/ 902223 w 3388350"/>
                    <a:gd name="connsiteY11" fmla="*/ 2042160 h 2164148"/>
                    <a:gd name="connsiteX12" fmla="*/ 8143 w 3388350"/>
                    <a:gd name="connsiteY12" fmla="*/ 447040 h 2164148"/>
                    <a:gd name="connsiteX13" fmla="*/ 119903 w 3388350"/>
                    <a:gd name="connsiteY13" fmla="*/ 294640 h 2164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88350" h="2164148">
                      <a:moveTo>
                        <a:pt x="2244200" y="106594"/>
                      </a:moveTo>
                      <a:lnTo>
                        <a:pt x="274984" y="372210"/>
                      </a:lnTo>
                      <a:cubicBezTo>
                        <a:pt x="193315" y="384422"/>
                        <a:pt x="148282" y="455405"/>
                        <a:pt x="174233" y="509597"/>
                      </a:cubicBezTo>
                      <a:lnTo>
                        <a:pt x="980238" y="1947583"/>
                      </a:lnTo>
                      <a:cubicBezTo>
                        <a:pt x="998556" y="1997958"/>
                        <a:pt x="1076409" y="2059783"/>
                        <a:pt x="1117625" y="2057493"/>
                      </a:cubicBezTo>
                      <a:lnTo>
                        <a:pt x="3150955" y="1782718"/>
                      </a:lnTo>
                      <a:cubicBezTo>
                        <a:pt x="3210490" y="1775849"/>
                        <a:pt x="3242547" y="1688837"/>
                        <a:pt x="3205910" y="1645331"/>
                      </a:cubicBezTo>
                      <a:close/>
                      <a:moveTo>
                        <a:pt x="2304303" y="0"/>
                      </a:moveTo>
                      <a:lnTo>
                        <a:pt x="3371103" y="1706880"/>
                      </a:lnTo>
                      <a:cubicBezTo>
                        <a:pt x="3411743" y="1755140"/>
                        <a:pt x="3376183" y="1851660"/>
                        <a:pt x="3310143" y="1859280"/>
                      </a:cubicBezTo>
                      <a:lnTo>
                        <a:pt x="1054623" y="2164080"/>
                      </a:lnTo>
                      <a:cubicBezTo>
                        <a:pt x="1008903" y="2166620"/>
                        <a:pt x="922543" y="2098040"/>
                        <a:pt x="902223" y="2042160"/>
                      </a:cubicBezTo>
                      <a:lnTo>
                        <a:pt x="8143" y="447040"/>
                      </a:lnTo>
                      <a:cubicBezTo>
                        <a:pt x="-20644" y="386927"/>
                        <a:pt x="29310" y="308187"/>
                        <a:pt x="119903" y="2946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8" name="Freeform 37"/>
                <p:cNvSpPr/>
                <p:nvPr/>
              </p:nvSpPr>
              <p:spPr>
                <a:xfrm>
                  <a:off x="7755086" y="5345337"/>
                  <a:ext cx="527552" cy="675536"/>
                </a:xfrm>
                <a:custGeom>
                  <a:avLst/>
                  <a:gdLst>
                    <a:gd name="connsiteX0" fmla="*/ 272415 w 520065"/>
                    <a:gd name="connsiteY0" fmla="*/ 613410 h 613410"/>
                    <a:gd name="connsiteX1" fmla="*/ 0 w 520065"/>
                    <a:gd name="connsiteY1" fmla="*/ 129540 h 613410"/>
                    <a:gd name="connsiteX2" fmla="*/ 253365 w 520065"/>
                    <a:gd name="connsiteY2" fmla="*/ 0 h 613410"/>
                    <a:gd name="connsiteX3" fmla="*/ 520065 w 520065"/>
                    <a:gd name="connsiteY3" fmla="*/ 476250 h 613410"/>
                    <a:gd name="connsiteX4" fmla="*/ 272415 w 520065"/>
                    <a:gd name="connsiteY4" fmla="*/ 613410 h 613410"/>
                    <a:gd name="connsiteX0" fmla="*/ 278584 w 526234"/>
                    <a:gd name="connsiteY0" fmla="*/ 613410 h 613410"/>
                    <a:gd name="connsiteX1" fmla="*/ 6169 w 526234"/>
                    <a:gd name="connsiteY1" fmla="*/ 129540 h 613410"/>
                    <a:gd name="connsiteX2" fmla="*/ 259534 w 526234"/>
                    <a:gd name="connsiteY2" fmla="*/ 0 h 613410"/>
                    <a:gd name="connsiteX3" fmla="*/ 526234 w 526234"/>
                    <a:gd name="connsiteY3" fmla="*/ 476250 h 613410"/>
                    <a:gd name="connsiteX4" fmla="*/ 278584 w 526234"/>
                    <a:gd name="connsiteY4" fmla="*/ 613410 h 613410"/>
                    <a:gd name="connsiteX0" fmla="*/ 277556 w 525206"/>
                    <a:gd name="connsiteY0" fmla="*/ 627268 h 627268"/>
                    <a:gd name="connsiteX1" fmla="*/ 5141 w 525206"/>
                    <a:gd name="connsiteY1" fmla="*/ 143398 h 627268"/>
                    <a:gd name="connsiteX2" fmla="*/ 258506 w 525206"/>
                    <a:gd name="connsiteY2" fmla="*/ 13858 h 627268"/>
                    <a:gd name="connsiteX3" fmla="*/ 525206 w 525206"/>
                    <a:gd name="connsiteY3" fmla="*/ 490108 h 627268"/>
                    <a:gd name="connsiteX4" fmla="*/ 277556 w 525206"/>
                    <a:gd name="connsiteY4" fmla="*/ 627268 h 627268"/>
                    <a:gd name="connsiteX0" fmla="*/ 272415 w 520065"/>
                    <a:gd name="connsiteY0" fmla="*/ 632728 h 632728"/>
                    <a:gd name="connsiteX1" fmla="*/ 0 w 520065"/>
                    <a:gd name="connsiteY1" fmla="*/ 148858 h 632728"/>
                    <a:gd name="connsiteX2" fmla="*/ 253365 w 520065"/>
                    <a:gd name="connsiteY2" fmla="*/ 19318 h 632728"/>
                    <a:gd name="connsiteX3" fmla="*/ 520065 w 520065"/>
                    <a:gd name="connsiteY3" fmla="*/ 495568 h 632728"/>
                    <a:gd name="connsiteX4" fmla="*/ 272415 w 520065"/>
                    <a:gd name="connsiteY4" fmla="*/ 632728 h 632728"/>
                    <a:gd name="connsiteX0" fmla="*/ 272415 w 520065"/>
                    <a:gd name="connsiteY0" fmla="*/ 621735 h 621735"/>
                    <a:gd name="connsiteX1" fmla="*/ 0 w 520065"/>
                    <a:gd name="connsiteY1" fmla="*/ 137865 h 621735"/>
                    <a:gd name="connsiteX2" fmla="*/ 253365 w 520065"/>
                    <a:gd name="connsiteY2" fmla="*/ 8325 h 621735"/>
                    <a:gd name="connsiteX3" fmla="*/ 520065 w 520065"/>
                    <a:gd name="connsiteY3" fmla="*/ 484575 h 621735"/>
                    <a:gd name="connsiteX4" fmla="*/ 272415 w 520065"/>
                    <a:gd name="connsiteY4" fmla="*/ 621735 h 621735"/>
                    <a:gd name="connsiteX0" fmla="*/ 272415 w 520065"/>
                    <a:gd name="connsiteY0" fmla="*/ 621735 h 639937"/>
                    <a:gd name="connsiteX1" fmla="*/ 0 w 520065"/>
                    <a:gd name="connsiteY1" fmla="*/ 137865 h 639937"/>
                    <a:gd name="connsiteX2" fmla="*/ 253365 w 520065"/>
                    <a:gd name="connsiteY2" fmla="*/ 8325 h 639937"/>
                    <a:gd name="connsiteX3" fmla="*/ 520065 w 520065"/>
                    <a:gd name="connsiteY3" fmla="*/ 484575 h 639937"/>
                    <a:gd name="connsiteX4" fmla="*/ 272415 w 520065"/>
                    <a:gd name="connsiteY4" fmla="*/ 621735 h 639937"/>
                    <a:gd name="connsiteX0" fmla="*/ 272415 w 539286"/>
                    <a:gd name="connsiteY0" fmla="*/ 621735 h 669505"/>
                    <a:gd name="connsiteX1" fmla="*/ 0 w 539286"/>
                    <a:gd name="connsiteY1" fmla="*/ 137865 h 669505"/>
                    <a:gd name="connsiteX2" fmla="*/ 253365 w 539286"/>
                    <a:gd name="connsiteY2" fmla="*/ 8325 h 669505"/>
                    <a:gd name="connsiteX3" fmla="*/ 520065 w 539286"/>
                    <a:gd name="connsiteY3" fmla="*/ 484575 h 669505"/>
                    <a:gd name="connsiteX4" fmla="*/ 272415 w 539286"/>
                    <a:gd name="connsiteY4" fmla="*/ 621735 h 669505"/>
                    <a:gd name="connsiteX0" fmla="*/ 272415 w 539381"/>
                    <a:gd name="connsiteY0" fmla="*/ 621735 h 696212"/>
                    <a:gd name="connsiteX1" fmla="*/ 0 w 539381"/>
                    <a:gd name="connsiteY1" fmla="*/ 137865 h 696212"/>
                    <a:gd name="connsiteX2" fmla="*/ 253365 w 539381"/>
                    <a:gd name="connsiteY2" fmla="*/ 8325 h 696212"/>
                    <a:gd name="connsiteX3" fmla="*/ 520065 w 539381"/>
                    <a:gd name="connsiteY3" fmla="*/ 484575 h 696212"/>
                    <a:gd name="connsiteX4" fmla="*/ 272415 w 539381"/>
                    <a:gd name="connsiteY4" fmla="*/ 621735 h 696212"/>
                    <a:gd name="connsiteX0" fmla="*/ 272415 w 538468"/>
                    <a:gd name="connsiteY0" fmla="*/ 621735 h 671995"/>
                    <a:gd name="connsiteX1" fmla="*/ 0 w 538468"/>
                    <a:gd name="connsiteY1" fmla="*/ 137865 h 671995"/>
                    <a:gd name="connsiteX2" fmla="*/ 253365 w 538468"/>
                    <a:gd name="connsiteY2" fmla="*/ 8325 h 671995"/>
                    <a:gd name="connsiteX3" fmla="*/ 520065 w 538468"/>
                    <a:gd name="connsiteY3" fmla="*/ 484575 h 671995"/>
                    <a:gd name="connsiteX4" fmla="*/ 272415 w 538468"/>
                    <a:gd name="connsiteY4" fmla="*/ 621735 h 671995"/>
                    <a:gd name="connsiteX0" fmla="*/ 272415 w 523493"/>
                    <a:gd name="connsiteY0" fmla="*/ 621735 h 660280"/>
                    <a:gd name="connsiteX1" fmla="*/ 0 w 523493"/>
                    <a:gd name="connsiteY1" fmla="*/ 137865 h 660280"/>
                    <a:gd name="connsiteX2" fmla="*/ 253365 w 523493"/>
                    <a:gd name="connsiteY2" fmla="*/ 8325 h 660280"/>
                    <a:gd name="connsiteX3" fmla="*/ 520065 w 523493"/>
                    <a:gd name="connsiteY3" fmla="*/ 484575 h 660280"/>
                    <a:gd name="connsiteX4" fmla="*/ 272415 w 523493"/>
                    <a:gd name="connsiteY4" fmla="*/ 621735 h 660280"/>
                    <a:gd name="connsiteX0" fmla="*/ 272415 w 521876"/>
                    <a:gd name="connsiteY0" fmla="*/ 621735 h 678767"/>
                    <a:gd name="connsiteX1" fmla="*/ 0 w 521876"/>
                    <a:gd name="connsiteY1" fmla="*/ 137865 h 678767"/>
                    <a:gd name="connsiteX2" fmla="*/ 253365 w 521876"/>
                    <a:gd name="connsiteY2" fmla="*/ 8325 h 678767"/>
                    <a:gd name="connsiteX3" fmla="*/ 520065 w 521876"/>
                    <a:gd name="connsiteY3" fmla="*/ 484575 h 678767"/>
                    <a:gd name="connsiteX4" fmla="*/ 365760 w 521876"/>
                    <a:gd name="connsiteY4" fmla="*/ 654120 h 678767"/>
                    <a:gd name="connsiteX5" fmla="*/ 272415 w 521876"/>
                    <a:gd name="connsiteY5" fmla="*/ 621735 h 678767"/>
                    <a:gd name="connsiteX0" fmla="*/ 272415 w 521876"/>
                    <a:gd name="connsiteY0" fmla="*/ 621735 h 690965"/>
                    <a:gd name="connsiteX1" fmla="*/ 0 w 521876"/>
                    <a:gd name="connsiteY1" fmla="*/ 137865 h 690965"/>
                    <a:gd name="connsiteX2" fmla="*/ 253365 w 521876"/>
                    <a:gd name="connsiteY2" fmla="*/ 8325 h 690965"/>
                    <a:gd name="connsiteX3" fmla="*/ 520065 w 521876"/>
                    <a:gd name="connsiteY3" fmla="*/ 484575 h 690965"/>
                    <a:gd name="connsiteX4" fmla="*/ 365760 w 521876"/>
                    <a:gd name="connsiteY4" fmla="*/ 675075 h 690965"/>
                    <a:gd name="connsiteX5" fmla="*/ 272415 w 521876"/>
                    <a:gd name="connsiteY5" fmla="*/ 621735 h 690965"/>
                    <a:gd name="connsiteX0" fmla="*/ 272415 w 521876"/>
                    <a:gd name="connsiteY0" fmla="*/ 621735 h 679590"/>
                    <a:gd name="connsiteX1" fmla="*/ 0 w 521876"/>
                    <a:gd name="connsiteY1" fmla="*/ 137865 h 679590"/>
                    <a:gd name="connsiteX2" fmla="*/ 253365 w 521876"/>
                    <a:gd name="connsiteY2" fmla="*/ 8325 h 679590"/>
                    <a:gd name="connsiteX3" fmla="*/ 520065 w 521876"/>
                    <a:gd name="connsiteY3" fmla="*/ 484575 h 679590"/>
                    <a:gd name="connsiteX4" fmla="*/ 365760 w 521876"/>
                    <a:gd name="connsiteY4" fmla="*/ 675075 h 679590"/>
                    <a:gd name="connsiteX5" fmla="*/ 272415 w 521876"/>
                    <a:gd name="connsiteY5" fmla="*/ 621735 h 679590"/>
                    <a:gd name="connsiteX0" fmla="*/ 272415 w 521876"/>
                    <a:gd name="connsiteY0" fmla="*/ 621735 h 681973"/>
                    <a:gd name="connsiteX1" fmla="*/ 0 w 521876"/>
                    <a:gd name="connsiteY1" fmla="*/ 137865 h 681973"/>
                    <a:gd name="connsiteX2" fmla="*/ 253365 w 521876"/>
                    <a:gd name="connsiteY2" fmla="*/ 8325 h 681973"/>
                    <a:gd name="connsiteX3" fmla="*/ 520065 w 521876"/>
                    <a:gd name="connsiteY3" fmla="*/ 484575 h 681973"/>
                    <a:gd name="connsiteX4" fmla="*/ 365760 w 521876"/>
                    <a:gd name="connsiteY4" fmla="*/ 675075 h 681973"/>
                    <a:gd name="connsiteX5" fmla="*/ 272415 w 521876"/>
                    <a:gd name="connsiteY5" fmla="*/ 621735 h 681973"/>
                    <a:gd name="connsiteX0" fmla="*/ 272415 w 521876"/>
                    <a:gd name="connsiteY0" fmla="*/ 621735 h 675536"/>
                    <a:gd name="connsiteX1" fmla="*/ 0 w 521876"/>
                    <a:gd name="connsiteY1" fmla="*/ 137865 h 675536"/>
                    <a:gd name="connsiteX2" fmla="*/ 253365 w 521876"/>
                    <a:gd name="connsiteY2" fmla="*/ 8325 h 675536"/>
                    <a:gd name="connsiteX3" fmla="*/ 520065 w 521876"/>
                    <a:gd name="connsiteY3" fmla="*/ 484575 h 675536"/>
                    <a:gd name="connsiteX4" fmla="*/ 365760 w 521876"/>
                    <a:gd name="connsiteY4" fmla="*/ 675075 h 675536"/>
                    <a:gd name="connsiteX5" fmla="*/ 272415 w 521876"/>
                    <a:gd name="connsiteY5" fmla="*/ 621735 h 675536"/>
                    <a:gd name="connsiteX0" fmla="*/ 272415 w 534741"/>
                    <a:gd name="connsiteY0" fmla="*/ 621735 h 675536"/>
                    <a:gd name="connsiteX1" fmla="*/ 0 w 534741"/>
                    <a:gd name="connsiteY1" fmla="*/ 137865 h 675536"/>
                    <a:gd name="connsiteX2" fmla="*/ 253365 w 534741"/>
                    <a:gd name="connsiteY2" fmla="*/ 8325 h 675536"/>
                    <a:gd name="connsiteX3" fmla="*/ 520065 w 534741"/>
                    <a:gd name="connsiteY3" fmla="*/ 484575 h 675536"/>
                    <a:gd name="connsiteX4" fmla="*/ 485775 w 534741"/>
                    <a:gd name="connsiteY4" fmla="*/ 591255 h 675536"/>
                    <a:gd name="connsiteX5" fmla="*/ 365760 w 534741"/>
                    <a:gd name="connsiteY5" fmla="*/ 675075 h 675536"/>
                    <a:gd name="connsiteX6" fmla="*/ 272415 w 534741"/>
                    <a:gd name="connsiteY6" fmla="*/ 621735 h 675536"/>
                    <a:gd name="connsiteX0" fmla="*/ 272415 w 536246"/>
                    <a:gd name="connsiteY0" fmla="*/ 621735 h 675536"/>
                    <a:gd name="connsiteX1" fmla="*/ 0 w 536246"/>
                    <a:gd name="connsiteY1" fmla="*/ 137865 h 675536"/>
                    <a:gd name="connsiteX2" fmla="*/ 253365 w 536246"/>
                    <a:gd name="connsiteY2" fmla="*/ 8325 h 675536"/>
                    <a:gd name="connsiteX3" fmla="*/ 520065 w 536246"/>
                    <a:gd name="connsiteY3" fmla="*/ 484575 h 675536"/>
                    <a:gd name="connsiteX4" fmla="*/ 493395 w 536246"/>
                    <a:gd name="connsiteY4" fmla="*/ 616020 h 675536"/>
                    <a:gd name="connsiteX5" fmla="*/ 365760 w 536246"/>
                    <a:gd name="connsiteY5" fmla="*/ 675075 h 675536"/>
                    <a:gd name="connsiteX6" fmla="*/ 272415 w 536246"/>
                    <a:gd name="connsiteY6" fmla="*/ 621735 h 675536"/>
                    <a:gd name="connsiteX0" fmla="*/ 272415 w 534897"/>
                    <a:gd name="connsiteY0" fmla="*/ 621735 h 675536"/>
                    <a:gd name="connsiteX1" fmla="*/ 0 w 534897"/>
                    <a:gd name="connsiteY1" fmla="*/ 137865 h 675536"/>
                    <a:gd name="connsiteX2" fmla="*/ 253365 w 534897"/>
                    <a:gd name="connsiteY2" fmla="*/ 8325 h 675536"/>
                    <a:gd name="connsiteX3" fmla="*/ 520065 w 534897"/>
                    <a:gd name="connsiteY3" fmla="*/ 484575 h 675536"/>
                    <a:gd name="connsiteX4" fmla="*/ 493395 w 534897"/>
                    <a:gd name="connsiteY4" fmla="*/ 616020 h 675536"/>
                    <a:gd name="connsiteX5" fmla="*/ 365760 w 534897"/>
                    <a:gd name="connsiteY5" fmla="*/ 675075 h 675536"/>
                    <a:gd name="connsiteX6" fmla="*/ 272415 w 534897"/>
                    <a:gd name="connsiteY6" fmla="*/ 621735 h 675536"/>
                    <a:gd name="connsiteX0" fmla="*/ 272415 w 527552"/>
                    <a:gd name="connsiteY0" fmla="*/ 621735 h 675536"/>
                    <a:gd name="connsiteX1" fmla="*/ 0 w 527552"/>
                    <a:gd name="connsiteY1" fmla="*/ 137865 h 675536"/>
                    <a:gd name="connsiteX2" fmla="*/ 253365 w 527552"/>
                    <a:gd name="connsiteY2" fmla="*/ 8325 h 675536"/>
                    <a:gd name="connsiteX3" fmla="*/ 520065 w 527552"/>
                    <a:gd name="connsiteY3" fmla="*/ 484575 h 675536"/>
                    <a:gd name="connsiteX4" fmla="*/ 493395 w 527552"/>
                    <a:gd name="connsiteY4" fmla="*/ 616020 h 675536"/>
                    <a:gd name="connsiteX5" fmla="*/ 365760 w 527552"/>
                    <a:gd name="connsiteY5" fmla="*/ 675075 h 675536"/>
                    <a:gd name="connsiteX6" fmla="*/ 272415 w 527552"/>
                    <a:gd name="connsiteY6" fmla="*/ 621735 h 675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7552" h="675536">
                      <a:moveTo>
                        <a:pt x="272415" y="621735"/>
                      </a:moveTo>
                      <a:lnTo>
                        <a:pt x="0" y="137865"/>
                      </a:lnTo>
                      <a:cubicBezTo>
                        <a:pt x="55880" y="12770"/>
                        <a:pt x="174625" y="-17075"/>
                        <a:pt x="253365" y="8325"/>
                      </a:cubicBezTo>
                      <a:lnTo>
                        <a:pt x="520065" y="484575"/>
                      </a:lnTo>
                      <a:cubicBezTo>
                        <a:pt x="541655" y="551250"/>
                        <a:pt x="511492" y="593795"/>
                        <a:pt x="493395" y="616020"/>
                      </a:cubicBezTo>
                      <a:cubicBezTo>
                        <a:pt x="467678" y="647770"/>
                        <a:pt x="401320" y="669995"/>
                        <a:pt x="365760" y="675075"/>
                      </a:cubicBezTo>
                      <a:cubicBezTo>
                        <a:pt x="347345" y="676980"/>
                        <a:pt x="306705" y="675392"/>
                        <a:pt x="272415" y="62173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39" name="Freeform 38"/>
                <p:cNvSpPr/>
                <p:nvPr/>
              </p:nvSpPr>
              <p:spPr>
                <a:xfrm>
                  <a:off x="8024923" y="5817949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0" name="Freeform 39"/>
                <p:cNvSpPr/>
                <p:nvPr/>
              </p:nvSpPr>
              <p:spPr>
                <a:xfrm>
                  <a:off x="8013390" y="5797423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1" name="Freeform 40"/>
                <p:cNvSpPr/>
                <p:nvPr/>
              </p:nvSpPr>
              <p:spPr>
                <a:xfrm>
                  <a:off x="8001857" y="5776897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2" name="Freeform 41"/>
                <p:cNvSpPr/>
                <p:nvPr/>
              </p:nvSpPr>
              <p:spPr>
                <a:xfrm>
                  <a:off x="7990324" y="5756371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3" name="Freeform 42"/>
                <p:cNvSpPr/>
                <p:nvPr/>
              </p:nvSpPr>
              <p:spPr>
                <a:xfrm>
                  <a:off x="7978791" y="5735845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4" name="Freeform 43"/>
                <p:cNvSpPr/>
                <p:nvPr/>
              </p:nvSpPr>
              <p:spPr>
                <a:xfrm>
                  <a:off x="7967258" y="5715319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>
                  <a:off x="7955725" y="5694793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6" name="Freeform 45"/>
                <p:cNvSpPr/>
                <p:nvPr/>
              </p:nvSpPr>
              <p:spPr>
                <a:xfrm>
                  <a:off x="7944192" y="5674267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7" name="Freeform 46"/>
                <p:cNvSpPr/>
                <p:nvPr/>
              </p:nvSpPr>
              <p:spPr>
                <a:xfrm>
                  <a:off x="7932659" y="5653741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8" name="Freeform 47"/>
                <p:cNvSpPr/>
                <p:nvPr/>
              </p:nvSpPr>
              <p:spPr>
                <a:xfrm>
                  <a:off x="7921126" y="5633215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49" name="Freeform 48"/>
                <p:cNvSpPr/>
                <p:nvPr/>
              </p:nvSpPr>
              <p:spPr>
                <a:xfrm>
                  <a:off x="7909593" y="5612689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0" name="Freeform 49"/>
                <p:cNvSpPr/>
                <p:nvPr/>
              </p:nvSpPr>
              <p:spPr>
                <a:xfrm>
                  <a:off x="7898060" y="5592163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1" name="Freeform 50"/>
                <p:cNvSpPr/>
                <p:nvPr/>
              </p:nvSpPr>
              <p:spPr>
                <a:xfrm>
                  <a:off x="7886527" y="5571637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2" name="Freeform 51"/>
                <p:cNvSpPr/>
                <p:nvPr/>
              </p:nvSpPr>
              <p:spPr>
                <a:xfrm>
                  <a:off x="7874994" y="5551111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3" name="Freeform 52"/>
                <p:cNvSpPr/>
                <p:nvPr/>
              </p:nvSpPr>
              <p:spPr>
                <a:xfrm>
                  <a:off x="7863461" y="5530585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4" name="Freeform 53"/>
                <p:cNvSpPr/>
                <p:nvPr/>
              </p:nvSpPr>
              <p:spPr>
                <a:xfrm>
                  <a:off x="7851928" y="5510059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5" name="Freeform 54"/>
                <p:cNvSpPr/>
                <p:nvPr/>
              </p:nvSpPr>
              <p:spPr>
                <a:xfrm>
                  <a:off x="7840395" y="5489533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6" name="Freeform 55"/>
                <p:cNvSpPr/>
                <p:nvPr/>
              </p:nvSpPr>
              <p:spPr>
                <a:xfrm>
                  <a:off x="7828862" y="5469007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7" name="Freeform 56"/>
                <p:cNvSpPr/>
                <p:nvPr/>
              </p:nvSpPr>
              <p:spPr>
                <a:xfrm>
                  <a:off x="7817329" y="5448481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8" name="Freeform 57"/>
                <p:cNvSpPr/>
                <p:nvPr/>
              </p:nvSpPr>
              <p:spPr>
                <a:xfrm>
                  <a:off x="7805796" y="5427955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59" name="Freeform 58"/>
                <p:cNvSpPr/>
                <p:nvPr/>
              </p:nvSpPr>
              <p:spPr>
                <a:xfrm>
                  <a:off x="7794263" y="5407429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0" name="Freeform 59"/>
                <p:cNvSpPr/>
                <p:nvPr/>
              </p:nvSpPr>
              <p:spPr>
                <a:xfrm>
                  <a:off x="7782730" y="5386903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1" name="Freeform 60"/>
                <p:cNvSpPr/>
                <p:nvPr/>
              </p:nvSpPr>
              <p:spPr>
                <a:xfrm>
                  <a:off x="7771197" y="5366377"/>
                  <a:ext cx="248323" cy="151457"/>
                </a:xfrm>
                <a:custGeom>
                  <a:avLst/>
                  <a:gdLst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0 w 521970"/>
                    <a:gd name="connsiteY2" fmla="*/ 179070 h 643890"/>
                    <a:gd name="connsiteX3" fmla="*/ 280035 w 521970"/>
                    <a:gd name="connsiteY3" fmla="*/ 643890 h 643890"/>
                    <a:gd name="connsiteX4" fmla="*/ 521970 w 521970"/>
                    <a:gd name="connsiteY4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1970 w 521970"/>
                    <a:gd name="connsiteY0" fmla="*/ 501015 h 643890"/>
                    <a:gd name="connsiteX1" fmla="*/ 219075 w 521970"/>
                    <a:gd name="connsiteY1" fmla="*/ 0 h 643890"/>
                    <a:gd name="connsiteX2" fmla="*/ 80010 w 521970"/>
                    <a:gd name="connsiteY2" fmla="*/ 85725 h 643890"/>
                    <a:gd name="connsiteX3" fmla="*/ 0 w 521970"/>
                    <a:gd name="connsiteY3" fmla="*/ 179070 h 643890"/>
                    <a:gd name="connsiteX4" fmla="*/ 280035 w 521970"/>
                    <a:gd name="connsiteY4" fmla="*/ 643890 h 643890"/>
                    <a:gd name="connsiteX5" fmla="*/ 521970 w 521970"/>
                    <a:gd name="connsiteY5" fmla="*/ 501015 h 643890"/>
                    <a:gd name="connsiteX0" fmla="*/ 522485 w 522485"/>
                    <a:gd name="connsiteY0" fmla="*/ 513835 h 656710"/>
                    <a:gd name="connsiteX1" fmla="*/ 219590 w 522485"/>
                    <a:gd name="connsiteY1" fmla="*/ 12820 h 656710"/>
                    <a:gd name="connsiteX2" fmla="*/ 515 w 522485"/>
                    <a:gd name="connsiteY2" fmla="*/ 191890 h 656710"/>
                    <a:gd name="connsiteX3" fmla="*/ 280550 w 522485"/>
                    <a:gd name="connsiteY3" fmla="*/ 656710 h 656710"/>
                    <a:gd name="connsiteX4" fmla="*/ 522485 w 522485"/>
                    <a:gd name="connsiteY4" fmla="*/ 513835 h 656710"/>
                    <a:gd name="connsiteX0" fmla="*/ 530039 w 530039"/>
                    <a:gd name="connsiteY0" fmla="*/ 511459 h 654334"/>
                    <a:gd name="connsiteX1" fmla="*/ 227144 w 530039"/>
                    <a:gd name="connsiteY1" fmla="*/ 10444 h 654334"/>
                    <a:gd name="connsiteX2" fmla="*/ 8069 w 530039"/>
                    <a:gd name="connsiteY2" fmla="*/ 189514 h 654334"/>
                    <a:gd name="connsiteX3" fmla="*/ 288104 w 530039"/>
                    <a:gd name="connsiteY3" fmla="*/ 654334 h 654334"/>
                    <a:gd name="connsiteX4" fmla="*/ 530039 w 530039"/>
                    <a:gd name="connsiteY4" fmla="*/ 511459 h 65433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529340 w 529340"/>
                    <a:gd name="connsiteY0" fmla="*/ 488079 h 630954"/>
                    <a:gd name="connsiteX1" fmla="*/ 247400 w 529340"/>
                    <a:gd name="connsiteY1" fmla="*/ 11829 h 630954"/>
                    <a:gd name="connsiteX2" fmla="*/ 7370 w 529340"/>
                    <a:gd name="connsiteY2" fmla="*/ 166134 h 630954"/>
                    <a:gd name="connsiteX3" fmla="*/ 287405 w 529340"/>
                    <a:gd name="connsiteY3" fmla="*/ 630954 h 630954"/>
                    <a:gd name="connsiteX4" fmla="*/ 529340 w 529340"/>
                    <a:gd name="connsiteY4" fmla="*/ 488079 h 630954"/>
                    <a:gd name="connsiteX0" fmla="*/ 236566 w 478501"/>
                    <a:gd name="connsiteY0" fmla="*/ 630646 h 630646"/>
                    <a:gd name="connsiteX1" fmla="*/ 478501 w 478501"/>
                    <a:gd name="connsiteY1" fmla="*/ 487771 h 630646"/>
                    <a:gd name="connsiteX2" fmla="*/ 196561 w 478501"/>
                    <a:gd name="connsiteY2" fmla="*/ 11521 h 630646"/>
                    <a:gd name="connsiteX3" fmla="*/ 47971 w 478501"/>
                    <a:gd name="connsiteY3" fmla="*/ 257266 h 630646"/>
                    <a:gd name="connsiteX0" fmla="*/ 40005 w 281940"/>
                    <a:gd name="connsiteY0" fmla="*/ 619125 h 619125"/>
                    <a:gd name="connsiteX1" fmla="*/ 281940 w 281940"/>
                    <a:gd name="connsiteY1" fmla="*/ 476250 h 619125"/>
                    <a:gd name="connsiteX2" fmla="*/ 0 w 281940"/>
                    <a:gd name="connsiteY2" fmla="*/ 0 h 619125"/>
                    <a:gd name="connsiteX0" fmla="*/ 0 w 241935"/>
                    <a:gd name="connsiteY0" fmla="*/ 151457 h 151457"/>
                    <a:gd name="connsiteX1" fmla="*/ 241935 w 241935"/>
                    <a:gd name="connsiteY1" fmla="*/ 8582 h 151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1935" h="151457">
                      <a:moveTo>
                        <a:pt x="0" y="151457"/>
                      </a:moveTo>
                      <a:cubicBezTo>
                        <a:pt x="48260" y="29537"/>
                        <a:pt x="144145" y="-21898"/>
                        <a:pt x="241935" y="8582"/>
                      </a:cubicBezTo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2" name="Freeform 61"/>
                <p:cNvSpPr/>
                <p:nvPr/>
              </p:nvSpPr>
              <p:spPr>
                <a:xfrm>
                  <a:off x="7574552" y="4442284"/>
                  <a:ext cx="1143932" cy="887328"/>
                </a:xfrm>
                <a:custGeom>
                  <a:avLst/>
                  <a:gdLst>
                    <a:gd name="connsiteX0" fmla="*/ 0 w 1192192"/>
                    <a:gd name="connsiteY0" fmla="*/ 520861 h 983848"/>
                    <a:gd name="connsiteX1" fmla="*/ 277792 w 1192192"/>
                    <a:gd name="connsiteY1" fmla="*/ 983848 h 983848"/>
                    <a:gd name="connsiteX2" fmla="*/ 578734 w 1192192"/>
                    <a:gd name="connsiteY2" fmla="*/ 891251 h 983848"/>
                    <a:gd name="connsiteX3" fmla="*/ 787078 w 1192192"/>
                    <a:gd name="connsiteY3" fmla="*/ 648183 h 983848"/>
                    <a:gd name="connsiteX4" fmla="*/ 1192192 w 1192192"/>
                    <a:gd name="connsiteY4" fmla="*/ 520861 h 983848"/>
                    <a:gd name="connsiteX5" fmla="*/ 879676 w 1192192"/>
                    <a:gd name="connsiteY5" fmla="*/ 0 h 983848"/>
                    <a:gd name="connsiteX6" fmla="*/ 578734 w 1192192"/>
                    <a:gd name="connsiteY6" fmla="*/ 69448 h 983848"/>
                    <a:gd name="connsiteX7" fmla="*/ 439838 w 1192192"/>
                    <a:gd name="connsiteY7" fmla="*/ 312517 h 983848"/>
                    <a:gd name="connsiteX8" fmla="*/ 0 w 1192192"/>
                    <a:gd name="connsiteY8" fmla="*/ 520861 h 983848"/>
                    <a:gd name="connsiteX0" fmla="*/ 0 w 1192192"/>
                    <a:gd name="connsiteY0" fmla="*/ 520861 h 983848"/>
                    <a:gd name="connsiteX1" fmla="*/ 277792 w 1192192"/>
                    <a:gd name="connsiteY1" fmla="*/ 983848 h 983848"/>
                    <a:gd name="connsiteX2" fmla="*/ 578734 w 1192192"/>
                    <a:gd name="connsiteY2" fmla="*/ 891251 h 983848"/>
                    <a:gd name="connsiteX3" fmla="*/ 787078 w 1192192"/>
                    <a:gd name="connsiteY3" fmla="*/ 648183 h 983848"/>
                    <a:gd name="connsiteX4" fmla="*/ 1192192 w 1192192"/>
                    <a:gd name="connsiteY4" fmla="*/ 520861 h 983848"/>
                    <a:gd name="connsiteX5" fmla="*/ 879676 w 1192192"/>
                    <a:gd name="connsiteY5" fmla="*/ 0 h 983848"/>
                    <a:gd name="connsiteX6" fmla="*/ 578734 w 1192192"/>
                    <a:gd name="connsiteY6" fmla="*/ 69448 h 983848"/>
                    <a:gd name="connsiteX7" fmla="*/ 320458 w 1192192"/>
                    <a:gd name="connsiteY7" fmla="*/ 419197 h 983848"/>
                    <a:gd name="connsiteX8" fmla="*/ 0 w 1192192"/>
                    <a:gd name="connsiteY8" fmla="*/ 520861 h 983848"/>
                    <a:gd name="connsiteX0" fmla="*/ 0 w 1192192"/>
                    <a:gd name="connsiteY0" fmla="*/ 520861 h 983848"/>
                    <a:gd name="connsiteX1" fmla="*/ 277792 w 1192192"/>
                    <a:gd name="connsiteY1" fmla="*/ 983848 h 983848"/>
                    <a:gd name="connsiteX2" fmla="*/ 578734 w 1192192"/>
                    <a:gd name="connsiteY2" fmla="*/ 891251 h 983848"/>
                    <a:gd name="connsiteX3" fmla="*/ 787078 w 1192192"/>
                    <a:gd name="connsiteY3" fmla="*/ 648183 h 983848"/>
                    <a:gd name="connsiteX4" fmla="*/ 1192192 w 1192192"/>
                    <a:gd name="connsiteY4" fmla="*/ 520861 h 983848"/>
                    <a:gd name="connsiteX5" fmla="*/ 879676 w 1192192"/>
                    <a:gd name="connsiteY5" fmla="*/ 0 h 983848"/>
                    <a:gd name="connsiteX6" fmla="*/ 515234 w 1192192"/>
                    <a:gd name="connsiteY6" fmla="*/ 191368 h 983848"/>
                    <a:gd name="connsiteX7" fmla="*/ 320458 w 1192192"/>
                    <a:gd name="connsiteY7" fmla="*/ 419197 h 983848"/>
                    <a:gd name="connsiteX8" fmla="*/ 0 w 1192192"/>
                    <a:gd name="connsiteY8" fmla="*/ 520861 h 983848"/>
                    <a:gd name="connsiteX0" fmla="*/ 0 w 1192192"/>
                    <a:gd name="connsiteY0" fmla="*/ 424341 h 887328"/>
                    <a:gd name="connsiteX1" fmla="*/ 277792 w 1192192"/>
                    <a:gd name="connsiteY1" fmla="*/ 887328 h 887328"/>
                    <a:gd name="connsiteX2" fmla="*/ 578734 w 1192192"/>
                    <a:gd name="connsiteY2" fmla="*/ 794731 h 887328"/>
                    <a:gd name="connsiteX3" fmla="*/ 787078 w 1192192"/>
                    <a:gd name="connsiteY3" fmla="*/ 551663 h 887328"/>
                    <a:gd name="connsiteX4" fmla="*/ 1192192 w 1192192"/>
                    <a:gd name="connsiteY4" fmla="*/ 424341 h 887328"/>
                    <a:gd name="connsiteX5" fmla="*/ 833956 w 1192192"/>
                    <a:gd name="connsiteY5" fmla="*/ 0 h 887328"/>
                    <a:gd name="connsiteX6" fmla="*/ 515234 w 1192192"/>
                    <a:gd name="connsiteY6" fmla="*/ 94848 h 887328"/>
                    <a:gd name="connsiteX7" fmla="*/ 320458 w 1192192"/>
                    <a:gd name="connsiteY7" fmla="*/ 322677 h 887328"/>
                    <a:gd name="connsiteX8" fmla="*/ 0 w 1192192"/>
                    <a:gd name="connsiteY8" fmla="*/ 424341 h 887328"/>
                    <a:gd name="connsiteX0" fmla="*/ 0 w 1126152"/>
                    <a:gd name="connsiteY0" fmla="*/ 424341 h 887328"/>
                    <a:gd name="connsiteX1" fmla="*/ 277792 w 1126152"/>
                    <a:gd name="connsiteY1" fmla="*/ 887328 h 887328"/>
                    <a:gd name="connsiteX2" fmla="*/ 578734 w 1126152"/>
                    <a:gd name="connsiteY2" fmla="*/ 794731 h 887328"/>
                    <a:gd name="connsiteX3" fmla="*/ 787078 w 1126152"/>
                    <a:gd name="connsiteY3" fmla="*/ 551663 h 887328"/>
                    <a:gd name="connsiteX4" fmla="*/ 1126152 w 1126152"/>
                    <a:gd name="connsiteY4" fmla="*/ 447201 h 887328"/>
                    <a:gd name="connsiteX5" fmla="*/ 833956 w 1126152"/>
                    <a:gd name="connsiteY5" fmla="*/ 0 h 887328"/>
                    <a:gd name="connsiteX6" fmla="*/ 515234 w 1126152"/>
                    <a:gd name="connsiteY6" fmla="*/ 94848 h 887328"/>
                    <a:gd name="connsiteX7" fmla="*/ 320458 w 1126152"/>
                    <a:gd name="connsiteY7" fmla="*/ 322677 h 887328"/>
                    <a:gd name="connsiteX8" fmla="*/ 0 w 1126152"/>
                    <a:gd name="connsiteY8" fmla="*/ 424341 h 887328"/>
                    <a:gd name="connsiteX0" fmla="*/ 0 w 1143932"/>
                    <a:gd name="connsiteY0" fmla="*/ 426881 h 887328"/>
                    <a:gd name="connsiteX1" fmla="*/ 295572 w 1143932"/>
                    <a:gd name="connsiteY1" fmla="*/ 887328 h 887328"/>
                    <a:gd name="connsiteX2" fmla="*/ 596514 w 1143932"/>
                    <a:gd name="connsiteY2" fmla="*/ 794731 h 887328"/>
                    <a:gd name="connsiteX3" fmla="*/ 804858 w 1143932"/>
                    <a:gd name="connsiteY3" fmla="*/ 551663 h 887328"/>
                    <a:gd name="connsiteX4" fmla="*/ 1143932 w 1143932"/>
                    <a:gd name="connsiteY4" fmla="*/ 447201 h 887328"/>
                    <a:gd name="connsiteX5" fmla="*/ 851736 w 1143932"/>
                    <a:gd name="connsiteY5" fmla="*/ 0 h 887328"/>
                    <a:gd name="connsiteX6" fmla="*/ 533014 w 1143932"/>
                    <a:gd name="connsiteY6" fmla="*/ 94848 h 887328"/>
                    <a:gd name="connsiteX7" fmla="*/ 338238 w 1143932"/>
                    <a:gd name="connsiteY7" fmla="*/ 322677 h 887328"/>
                    <a:gd name="connsiteX8" fmla="*/ 0 w 1143932"/>
                    <a:gd name="connsiteY8" fmla="*/ 426881 h 887328"/>
                    <a:gd name="connsiteX0" fmla="*/ 0 w 1143932"/>
                    <a:gd name="connsiteY0" fmla="*/ 426881 h 887328"/>
                    <a:gd name="connsiteX1" fmla="*/ 287952 w 1143932"/>
                    <a:gd name="connsiteY1" fmla="*/ 887328 h 887328"/>
                    <a:gd name="connsiteX2" fmla="*/ 596514 w 1143932"/>
                    <a:gd name="connsiteY2" fmla="*/ 794731 h 887328"/>
                    <a:gd name="connsiteX3" fmla="*/ 804858 w 1143932"/>
                    <a:gd name="connsiteY3" fmla="*/ 551663 h 887328"/>
                    <a:gd name="connsiteX4" fmla="*/ 1143932 w 1143932"/>
                    <a:gd name="connsiteY4" fmla="*/ 447201 h 887328"/>
                    <a:gd name="connsiteX5" fmla="*/ 851736 w 1143932"/>
                    <a:gd name="connsiteY5" fmla="*/ 0 h 887328"/>
                    <a:gd name="connsiteX6" fmla="*/ 533014 w 1143932"/>
                    <a:gd name="connsiteY6" fmla="*/ 94848 h 887328"/>
                    <a:gd name="connsiteX7" fmla="*/ 338238 w 1143932"/>
                    <a:gd name="connsiteY7" fmla="*/ 322677 h 887328"/>
                    <a:gd name="connsiteX8" fmla="*/ 0 w 1143932"/>
                    <a:gd name="connsiteY8" fmla="*/ 426881 h 887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3932" h="887328">
                      <a:moveTo>
                        <a:pt x="0" y="426881"/>
                      </a:moveTo>
                      <a:lnTo>
                        <a:pt x="287952" y="887328"/>
                      </a:lnTo>
                      <a:lnTo>
                        <a:pt x="596514" y="794731"/>
                      </a:lnTo>
                      <a:lnTo>
                        <a:pt x="804858" y="551663"/>
                      </a:lnTo>
                      <a:lnTo>
                        <a:pt x="1143932" y="447201"/>
                      </a:lnTo>
                      <a:lnTo>
                        <a:pt x="851736" y="0"/>
                      </a:lnTo>
                      <a:lnTo>
                        <a:pt x="533014" y="94848"/>
                      </a:lnTo>
                      <a:lnTo>
                        <a:pt x="338238" y="322677"/>
                      </a:lnTo>
                      <a:lnTo>
                        <a:pt x="0" y="426881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3" name="Freeform 62"/>
                <p:cNvSpPr/>
                <p:nvPr/>
              </p:nvSpPr>
              <p:spPr>
                <a:xfrm>
                  <a:off x="5134356" y="5032293"/>
                  <a:ext cx="2640076" cy="586497"/>
                </a:xfrm>
                <a:custGeom>
                  <a:avLst/>
                  <a:gdLst>
                    <a:gd name="connsiteX0" fmla="*/ 2529840 w 2529840"/>
                    <a:gd name="connsiteY0" fmla="*/ 109728 h 536448"/>
                    <a:gd name="connsiteX1" fmla="*/ 2365248 w 2529840"/>
                    <a:gd name="connsiteY1" fmla="*/ 91440 h 536448"/>
                    <a:gd name="connsiteX2" fmla="*/ 231648 w 2529840"/>
                    <a:gd name="connsiteY2" fmla="*/ 414528 h 536448"/>
                    <a:gd name="connsiteX3" fmla="*/ 42672 w 2529840"/>
                    <a:gd name="connsiteY3" fmla="*/ 536448 h 536448"/>
                    <a:gd name="connsiteX4" fmla="*/ 42672 w 2529840"/>
                    <a:gd name="connsiteY4" fmla="*/ 536448 h 536448"/>
                    <a:gd name="connsiteX5" fmla="*/ 0 w 2529840"/>
                    <a:gd name="connsiteY5" fmla="*/ 445008 h 536448"/>
                    <a:gd name="connsiteX6" fmla="*/ 219456 w 2529840"/>
                    <a:gd name="connsiteY6" fmla="*/ 304800 h 536448"/>
                    <a:gd name="connsiteX7" fmla="*/ 2340864 w 2529840"/>
                    <a:gd name="connsiteY7" fmla="*/ 0 h 536448"/>
                    <a:gd name="connsiteX8" fmla="*/ 2487168 w 2529840"/>
                    <a:gd name="connsiteY8" fmla="*/ 12192 h 536448"/>
                    <a:gd name="connsiteX9" fmla="*/ 2529840 w 2529840"/>
                    <a:gd name="connsiteY9" fmla="*/ 109728 h 536448"/>
                    <a:gd name="connsiteX0" fmla="*/ 2529840 w 2529840"/>
                    <a:gd name="connsiteY0" fmla="*/ 109728 h 536448"/>
                    <a:gd name="connsiteX1" fmla="*/ 2365248 w 2529840"/>
                    <a:gd name="connsiteY1" fmla="*/ 91440 h 536448"/>
                    <a:gd name="connsiteX2" fmla="*/ 231648 w 2529840"/>
                    <a:gd name="connsiteY2" fmla="*/ 414528 h 536448"/>
                    <a:gd name="connsiteX3" fmla="*/ 42672 w 2529840"/>
                    <a:gd name="connsiteY3" fmla="*/ 536448 h 536448"/>
                    <a:gd name="connsiteX4" fmla="*/ 42672 w 2529840"/>
                    <a:gd name="connsiteY4" fmla="*/ 536448 h 536448"/>
                    <a:gd name="connsiteX5" fmla="*/ 0 w 2529840"/>
                    <a:gd name="connsiteY5" fmla="*/ 445008 h 536448"/>
                    <a:gd name="connsiteX6" fmla="*/ 73152 w 2529840"/>
                    <a:gd name="connsiteY6" fmla="*/ 347472 h 536448"/>
                    <a:gd name="connsiteX7" fmla="*/ 219456 w 2529840"/>
                    <a:gd name="connsiteY7" fmla="*/ 304800 h 536448"/>
                    <a:gd name="connsiteX8" fmla="*/ 2340864 w 2529840"/>
                    <a:gd name="connsiteY8" fmla="*/ 0 h 536448"/>
                    <a:gd name="connsiteX9" fmla="*/ 2487168 w 2529840"/>
                    <a:gd name="connsiteY9" fmla="*/ 12192 h 536448"/>
                    <a:gd name="connsiteX10" fmla="*/ 2529840 w 2529840"/>
                    <a:gd name="connsiteY10" fmla="*/ 109728 h 536448"/>
                    <a:gd name="connsiteX0" fmla="*/ 2529840 w 2529840"/>
                    <a:gd name="connsiteY0" fmla="*/ 109728 h 536448"/>
                    <a:gd name="connsiteX1" fmla="*/ 2365248 w 2529840"/>
                    <a:gd name="connsiteY1" fmla="*/ 91440 h 536448"/>
                    <a:gd name="connsiteX2" fmla="*/ 231648 w 2529840"/>
                    <a:gd name="connsiteY2" fmla="*/ 414528 h 536448"/>
                    <a:gd name="connsiteX3" fmla="*/ 121920 w 2529840"/>
                    <a:gd name="connsiteY3" fmla="*/ 420624 h 536448"/>
                    <a:gd name="connsiteX4" fmla="*/ 42672 w 2529840"/>
                    <a:gd name="connsiteY4" fmla="*/ 536448 h 536448"/>
                    <a:gd name="connsiteX5" fmla="*/ 42672 w 2529840"/>
                    <a:gd name="connsiteY5" fmla="*/ 536448 h 536448"/>
                    <a:gd name="connsiteX6" fmla="*/ 0 w 2529840"/>
                    <a:gd name="connsiteY6" fmla="*/ 445008 h 536448"/>
                    <a:gd name="connsiteX7" fmla="*/ 73152 w 2529840"/>
                    <a:gd name="connsiteY7" fmla="*/ 347472 h 536448"/>
                    <a:gd name="connsiteX8" fmla="*/ 219456 w 2529840"/>
                    <a:gd name="connsiteY8" fmla="*/ 304800 h 536448"/>
                    <a:gd name="connsiteX9" fmla="*/ 2340864 w 2529840"/>
                    <a:gd name="connsiteY9" fmla="*/ 0 h 536448"/>
                    <a:gd name="connsiteX10" fmla="*/ 2487168 w 2529840"/>
                    <a:gd name="connsiteY10" fmla="*/ 12192 h 536448"/>
                    <a:gd name="connsiteX11" fmla="*/ 2529840 w 2529840"/>
                    <a:gd name="connsiteY11" fmla="*/ 109728 h 536448"/>
                    <a:gd name="connsiteX0" fmla="*/ 2609088 w 2609088"/>
                    <a:gd name="connsiteY0" fmla="*/ 109728 h 546788"/>
                    <a:gd name="connsiteX1" fmla="*/ 2444496 w 2609088"/>
                    <a:gd name="connsiteY1" fmla="*/ 91440 h 546788"/>
                    <a:gd name="connsiteX2" fmla="*/ 310896 w 2609088"/>
                    <a:gd name="connsiteY2" fmla="*/ 414528 h 546788"/>
                    <a:gd name="connsiteX3" fmla="*/ 201168 w 2609088"/>
                    <a:gd name="connsiteY3" fmla="*/ 420624 h 546788"/>
                    <a:gd name="connsiteX4" fmla="*/ 121920 w 2609088"/>
                    <a:gd name="connsiteY4" fmla="*/ 536448 h 546788"/>
                    <a:gd name="connsiteX5" fmla="*/ 0 w 2609088"/>
                    <a:gd name="connsiteY5" fmla="*/ 542544 h 546788"/>
                    <a:gd name="connsiteX6" fmla="*/ 79248 w 2609088"/>
                    <a:gd name="connsiteY6" fmla="*/ 445008 h 546788"/>
                    <a:gd name="connsiteX7" fmla="*/ 152400 w 2609088"/>
                    <a:gd name="connsiteY7" fmla="*/ 347472 h 546788"/>
                    <a:gd name="connsiteX8" fmla="*/ 298704 w 2609088"/>
                    <a:gd name="connsiteY8" fmla="*/ 304800 h 546788"/>
                    <a:gd name="connsiteX9" fmla="*/ 2420112 w 2609088"/>
                    <a:gd name="connsiteY9" fmla="*/ 0 h 546788"/>
                    <a:gd name="connsiteX10" fmla="*/ 2566416 w 2609088"/>
                    <a:gd name="connsiteY10" fmla="*/ 12192 h 546788"/>
                    <a:gd name="connsiteX11" fmla="*/ 2609088 w 2609088"/>
                    <a:gd name="connsiteY11" fmla="*/ 109728 h 546788"/>
                    <a:gd name="connsiteX0" fmla="*/ 2627376 w 2627376"/>
                    <a:gd name="connsiteY0" fmla="*/ 109728 h 553800"/>
                    <a:gd name="connsiteX1" fmla="*/ 2462784 w 2627376"/>
                    <a:gd name="connsiteY1" fmla="*/ 91440 h 553800"/>
                    <a:gd name="connsiteX2" fmla="*/ 329184 w 2627376"/>
                    <a:gd name="connsiteY2" fmla="*/ 414528 h 553800"/>
                    <a:gd name="connsiteX3" fmla="*/ 219456 w 2627376"/>
                    <a:gd name="connsiteY3" fmla="*/ 420624 h 553800"/>
                    <a:gd name="connsiteX4" fmla="*/ 140208 w 2627376"/>
                    <a:gd name="connsiteY4" fmla="*/ 536448 h 553800"/>
                    <a:gd name="connsiteX5" fmla="*/ 18288 w 2627376"/>
                    <a:gd name="connsiteY5" fmla="*/ 542544 h 553800"/>
                    <a:gd name="connsiteX6" fmla="*/ 0 w 2627376"/>
                    <a:gd name="connsiteY6" fmla="*/ 432816 h 553800"/>
                    <a:gd name="connsiteX7" fmla="*/ 170688 w 2627376"/>
                    <a:gd name="connsiteY7" fmla="*/ 347472 h 553800"/>
                    <a:gd name="connsiteX8" fmla="*/ 316992 w 2627376"/>
                    <a:gd name="connsiteY8" fmla="*/ 304800 h 553800"/>
                    <a:gd name="connsiteX9" fmla="*/ 2438400 w 2627376"/>
                    <a:gd name="connsiteY9" fmla="*/ 0 h 553800"/>
                    <a:gd name="connsiteX10" fmla="*/ 2584704 w 2627376"/>
                    <a:gd name="connsiteY10" fmla="*/ 12192 h 553800"/>
                    <a:gd name="connsiteX11" fmla="*/ 2627376 w 2627376"/>
                    <a:gd name="connsiteY11" fmla="*/ 109728 h 553800"/>
                    <a:gd name="connsiteX0" fmla="*/ 2627376 w 2627376"/>
                    <a:gd name="connsiteY0" fmla="*/ 109728 h 553800"/>
                    <a:gd name="connsiteX1" fmla="*/ 2462784 w 2627376"/>
                    <a:gd name="connsiteY1" fmla="*/ 91440 h 553800"/>
                    <a:gd name="connsiteX2" fmla="*/ 329184 w 2627376"/>
                    <a:gd name="connsiteY2" fmla="*/ 414528 h 553800"/>
                    <a:gd name="connsiteX3" fmla="*/ 219456 w 2627376"/>
                    <a:gd name="connsiteY3" fmla="*/ 420624 h 553800"/>
                    <a:gd name="connsiteX4" fmla="*/ 140208 w 2627376"/>
                    <a:gd name="connsiteY4" fmla="*/ 536448 h 553800"/>
                    <a:gd name="connsiteX5" fmla="*/ 18288 w 2627376"/>
                    <a:gd name="connsiteY5" fmla="*/ 542544 h 553800"/>
                    <a:gd name="connsiteX6" fmla="*/ 0 w 2627376"/>
                    <a:gd name="connsiteY6" fmla="*/ 432816 h 553800"/>
                    <a:gd name="connsiteX7" fmla="*/ 170688 w 2627376"/>
                    <a:gd name="connsiteY7" fmla="*/ 347472 h 553800"/>
                    <a:gd name="connsiteX8" fmla="*/ 316992 w 2627376"/>
                    <a:gd name="connsiteY8" fmla="*/ 304800 h 553800"/>
                    <a:gd name="connsiteX9" fmla="*/ 2438400 w 2627376"/>
                    <a:gd name="connsiteY9" fmla="*/ 0 h 553800"/>
                    <a:gd name="connsiteX10" fmla="*/ 2584704 w 2627376"/>
                    <a:gd name="connsiteY10" fmla="*/ 12192 h 553800"/>
                    <a:gd name="connsiteX11" fmla="*/ 2627376 w 2627376"/>
                    <a:gd name="connsiteY11" fmla="*/ 109728 h 553800"/>
                    <a:gd name="connsiteX0" fmla="*/ 2627376 w 2627376"/>
                    <a:gd name="connsiteY0" fmla="*/ 109728 h 553800"/>
                    <a:gd name="connsiteX1" fmla="*/ 2462784 w 2627376"/>
                    <a:gd name="connsiteY1" fmla="*/ 91440 h 553800"/>
                    <a:gd name="connsiteX2" fmla="*/ 329184 w 2627376"/>
                    <a:gd name="connsiteY2" fmla="*/ 414528 h 553800"/>
                    <a:gd name="connsiteX3" fmla="*/ 219456 w 2627376"/>
                    <a:gd name="connsiteY3" fmla="*/ 420624 h 553800"/>
                    <a:gd name="connsiteX4" fmla="*/ 140208 w 2627376"/>
                    <a:gd name="connsiteY4" fmla="*/ 536448 h 553800"/>
                    <a:gd name="connsiteX5" fmla="*/ 18288 w 2627376"/>
                    <a:gd name="connsiteY5" fmla="*/ 542544 h 553800"/>
                    <a:gd name="connsiteX6" fmla="*/ 0 w 2627376"/>
                    <a:gd name="connsiteY6" fmla="*/ 432816 h 553800"/>
                    <a:gd name="connsiteX7" fmla="*/ 132588 w 2627376"/>
                    <a:gd name="connsiteY7" fmla="*/ 364617 h 553800"/>
                    <a:gd name="connsiteX8" fmla="*/ 316992 w 2627376"/>
                    <a:gd name="connsiteY8" fmla="*/ 304800 h 553800"/>
                    <a:gd name="connsiteX9" fmla="*/ 2438400 w 2627376"/>
                    <a:gd name="connsiteY9" fmla="*/ 0 h 553800"/>
                    <a:gd name="connsiteX10" fmla="*/ 2584704 w 2627376"/>
                    <a:gd name="connsiteY10" fmla="*/ 12192 h 553800"/>
                    <a:gd name="connsiteX11" fmla="*/ 2627376 w 2627376"/>
                    <a:gd name="connsiteY11" fmla="*/ 109728 h 553800"/>
                    <a:gd name="connsiteX0" fmla="*/ 2627376 w 2627376"/>
                    <a:gd name="connsiteY0" fmla="*/ 109728 h 553800"/>
                    <a:gd name="connsiteX1" fmla="*/ 2462784 w 2627376"/>
                    <a:gd name="connsiteY1" fmla="*/ 91440 h 553800"/>
                    <a:gd name="connsiteX2" fmla="*/ 329184 w 2627376"/>
                    <a:gd name="connsiteY2" fmla="*/ 414528 h 553800"/>
                    <a:gd name="connsiteX3" fmla="*/ 219456 w 2627376"/>
                    <a:gd name="connsiteY3" fmla="*/ 420624 h 553800"/>
                    <a:gd name="connsiteX4" fmla="*/ 140208 w 2627376"/>
                    <a:gd name="connsiteY4" fmla="*/ 536448 h 553800"/>
                    <a:gd name="connsiteX5" fmla="*/ 18288 w 2627376"/>
                    <a:gd name="connsiteY5" fmla="*/ 542544 h 553800"/>
                    <a:gd name="connsiteX6" fmla="*/ 0 w 2627376"/>
                    <a:gd name="connsiteY6" fmla="*/ 432816 h 553800"/>
                    <a:gd name="connsiteX7" fmla="*/ 132588 w 2627376"/>
                    <a:gd name="connsiteY7" fmla="*/ 364617 h 553800"/>
                    <a:gd name="connsiteX8" fmla="*/ 316992 w 2627376"/>
                    <a:gd name="connsiteY8" fmla="*/ 304800 h 553800"/>
                    <a:gd name="connsiteX9" fmla="*/ 2438400 w 2627376"/>
                    <a:gd name="connsiteY9" fmla="*/ 0 h 553800"/>
                    <a:gd name="connsiteX10" fmla="*/ 2584704 w 2627376"/>
                    <a:gd name="connsiteY10" fmla="*/ 12192 h 553800"/>
                    <a:gd name="connsiteX11" fmla="*/ 2627376 w 2627376"/>
                    <a:gd name="connsiteY11" fmla="*/ 109728 h 553800"/>
                    <a:gd name="connsiteX0" fmla="*/ 2650236 w 2650236"/>
                    <a:gd name="connsiteY0" fmla="*/ 109728 h 552757"/>
                    <a:gd name="connsiteX1" fmla="*/ 2485644 w 2650236"/>
                    <a:gd name="connsiteY1" fmla="*/ 91440 h 552757"/>
                    <a:gd name="connsiteX2" fmla="*/ 352044 w 2650236"/>
                    <a:gd name="connsiteY2" fmla="*/ 414528 h 552757"/>
                    <a:gd name="connsiteX3" fmla="*/ 242316 w 2650236"/>
                    <a:gd name="connsiteY3" fmla="*/ 420624 h 552757"/>
                    <a:gd name="connsiteX4" fmla="*/ 163068 w 2650236"/>
                    <a:gd name="connsiteY4" fmla="*/ 536448 h 552757"/>
                    <a:gd name="connsiteX5" fmla="*/ 41148 w 2650236"/>
                    <a:gd name="connsiteY5" fmla="*/ 542544 h 552757"/>
                    <a:gd name="connsiteX6" fmla="*/ 0 w 2650236"/>
                    <a:gd name="connsiteY6" fmla="*/ 448056 h 552757"/>
                    <a:gd name="connsiteX7" fmla="*/ 155448 w 2650236"/>
                    <a:gd name="connsiteY7" fmla="*/ 364617 h 552757"/>
                    <a:gd name="connsiteX8" fmla="*/ 339852 w 2650236"/>
                    <a:gd name="connsiteY8" fmla="*/ 304800 h 552757"/>
                    <a:gd name="connsiteX9" fmla="*/ 2461260 w 2650236"/>
                    <a:gd name="connsiteY9" fmla="*/ 0 h 552757"/>
                    <a:gd name="connsiteX10" fmla="*/ 2607564 w 2650236"/>
                    <a:gd name="connsiteY10" fmla="*/ 12192 h 552757"/>
                    <a:gd name="connsiteX11" fmla="*/ 2650236 w 2650236"/>
                    <a:gd name="connsiteY11" fmla="*/ 109728 h 552757"/>
                    <a:gd name="connsiteX0" fmla="*/ 2650236 w 2650236"/>
                    <a:gd name="connsiteY0" fmla="*/ 109728 h 561931"/>
                    <a:gd name="connsiteX1" fmla="*/ 2485644 w 2650236"/>
                    <a:gd name="connsiteY1" fmla="*/ 91440 h 561931"/>
                    <a:gd name="connsiteX2" fmla="*/ 352044 w 2650236"/>
                    <a:gd name="connsiteY2" fmla="*/ 414528 h 561931"/>
                    <a:gd name="connsiteX3" fmla="*/ 242316 w 2650236"/>
                    <a:gd name="connsiteY3" fmla="*/ 420624 h 561931"/>
                    <a:gd name="connsiteX4" fmla="*/ 163068 w 2650236"/>
                    <a:gd name="connsiteY4" fmla="*/ 536448 h 561931"/>
                    <a:gd name="connsiteX5" fmla="*/ 48768 w 2650236"/>
                    <a:gd name="connsiteY5" fmla="*/ 555244 h 561931"/>
                    <a:gd name="connsiteX6" fmla="*/ 0 w 2650236"/>
                    <a:gd name="connsiteY6" fmla="*/ 448056 h 561931"/>
                    <a:gd name="connsiteX7" fmla="*/ 155448 w 2650236"/>
                    <a:gd name="connsiteY7" fmla="*/ 364617 h 561931"/>
                    <a:gd name="connsiteX8" fmla="*/ 339852 w 2650236"/>
                    <a:gd name="connsiteY8" fmla="*/ 304800 h 561931"/>
                    <a:gd name="connsiteX9" fmla="*/ 2461260 w 2650236"/>
                    <a:gd name="connsiteY9" fmla="*/ 0 h 561931"/>
                    <a:gd name="connsiteX10" fmla="*/ 2607564 w 2650236"/>
                    <a:gd name="connsiteY10" fmla="*/ 12192 h 561931"/>
                    <a:gd name="connsiteX11" fmla="*/ 2650236 w 2650236"/>
                    <a:gd name="connsiteY11" fmla="*/ 109728 h 561931"/>
                    <a:gd name="connsiteX0" fmla="*/ 2650236 w 2650236"/>
                    <a:gd name="connsiteY0" fmla="*/ 109728 h 561931"/>
                    <a:gd name="connsiteX1" fmla="*/ 2485644 w 2650236"/>
                    <a:gd name="connsiteY1" fmla="*/ 91440 h 561931"/>
                    <a:gd name="connsiteX2" fmla="*/ 352044 w 2650236"/>
                    <a:gd name="connsiteY2" fmla="*/ 414528 h 561931"/>
                    <a:gd name="connsiteX3" fmla="*/ 242316 w 2650236"/>
                    <a:gd name="connsiteY3" fmla="*/ 420624 h 561931"/>
                    <a:gd name="connsiteX4" fmla="*/ 163068 w 2650236"/>
                    <a:gd name="connsiteY4" fmla="*/ 536448 h 561931"/>
                    <a:gd name="connsiteX5" fmla="*/ 48768 w 2650236"/>
                    <a:gd name="connsiteY5" fmla="*/ 555244 h 561931"/>
                    <a:gd name="connsiteX6" fmla="*/ 0 w 2650236"/>
                    <a:gd name="connsiteY6" fmla="*/ 448056 h 561931"/>
                    <a:gd name="connsiteX7" fmla="*/ 155448 w 2650236"/>
                    <a:gd name="connsiteY7" fmla="*/ 364617 h 561931"/>
                    <a:gd name="connsiteX8" fmla="*/ 339852 w 2650236"/>
                    <a:gd name="connsiteY8" fmla="*/ 304800 h 561931"/>
                    <a:gd name="connsiteX9" fmla="*/ 2461260 w 2650236"/>
                    <a:gd name="connsiteY9" fmla="*/ 0 h 561931"/>
                    <a:gd name="connsiteX10" fmla="*/ 2607564 w 2650236"/>
                    <a:gd name="connsiteY10" fmla="*/ 12192 h 561931"/>
                    <a:gd name="connsiteX11" fmla="*/ 2650236 w 2650236"/>
                    <a:gd name="connsiteY11" fmla="*/ 109728 h 561931"/>
                    <a:gd name="connsiteX0" fmla="*/ 2650236 w 2650236"/>
                    <a:gd name="connsiteY0" fmla="*/ 109728 h 560431"/>
                    <a:gd name="connsiteX1" fmla="*/ 2485644 w 2650236"/>
                    <a:gd name="connsiteY1" fmla="*/ 91440 h 560431"/>
                    <a:gd name="connsiteX2" fmla="*/ 352044 w 2650236"/>
                    <a:gd name="connsiteY2" fmla="*/ 414528 h 560431"/>
                    <a:gd name="connsiteX3" fmla="*/ 242316 w 2650236"/>
                    <a:gd name="connsiteY3" fmla="*/ 420624 h 560431"/>
                    <a:gd name="connsiteX4" fmla="*/ 163068 w 2650236"/>
                    <a:gd name="connsiteY4" fmla="*/ 536448 h 560431"/>
                    <a:gd name="connsiteX5" fmla="*/ 48768 w 2650236"/>
                    <a:gd name="connsiteY5" fmla="*/ 555244 h 560431"/>
                    <a:gd name="connsiteX6" fmla="*/ 0 w 2650236"/>
                    <a:gd name="connsiteY6" fmla="*/ 468376 h 560431"/>
                    <a:gd name="connsiteX7" fmla="*/ 155448 w 2650236"/>
                    <a:gd name="connsiteY7" fmla="*/ 364617 h 560431"/>
                    <a:gd name="connsiteX8" fmla="*/ 339852 w 2650236"/>
                    <a:gd name="connsiteY8" fmla="*/ 304800 h 560431"/>
                    <a:gd name="connsiteX9" fmla="*/ 2461260 w 2650236"/>
                    <a:gd name="connsiteY9" fmla="*/ 0 h 560431"/>
                    <a:gd name="connsiteX10" fmla="*/ 2607564 w 2650236"/>
                    <a:gd name="connsiteY10" fmla="*/ 12192 h 560431"/>
                    <a:gd name="connsiteX11" fmla="*/ 2650236 w 2650236"/>
                    <a:gd name="connsiteY11" fmla="*/ 109728 h 560431"/>
                    <a:gd name="connsiteX0" fmla="*/ 2650236 w 2650236"/>
                    <a:gd name="connsiteY0" fmla="*/ 109728 h 560431"/>
                    <a:gd name="connsiteX1" fmla="*/ 2485644 w 2650236"/>
                    <a:gd name="connsiteY1" fmla="*/ 91440 h 560431"/>
                    <a:gd name="connsiteX2" fmla="*/ 352044 w 2650236"/>
                    <a:gd name="connsiteY2" fmla="*/ 414528 h 560431"/>
                    <a:gd name="connsiteX3" fmla="*/ 242316 w 2650236"/>
                    <a:gd name="connsiteY3" fmla="*/ 420624 h 560431"/>
                    <a:gd name="connsiteX4" fmla="*/ 163068 w 2650236"/>
                    <a:gd name="connsiteY4" fmla="*/ 536448 h 560431"/>
                    <a:gd name="connsiteX5" fmla="*/ 48768 w 2650236"/>
                    <a:gd name="connsiteY5" fmla="*/ 555244 h 560431"/>
                    <a:gd name="connsiteX6" fmla="*/ 0 w 2650236"/>
                    <a:gd name="connsiteY6" fmla="*/ 468376 h 560431"/>
                    <a:gd name="connsiteX7" fmla="*/ 155448 w 2650236"/>
                    <a:gd name="connsiteY7" fmla="*/ 364617 h 560431"/>
                    <a:gd name="connsiteX8" fmla="*/ 339852 w 2650236"/>
                    <a:gd name="connsiteY8" fmla="*/ 304800 h 560431"/>
                    <a:gd name="connsiteX9" fmla="*/ 2461260 w 2650236"/>
                    <a:gd name="connsiteY9" fmla="*/ 0 h 560431"/>
                    <a:gd name="connsiteX10" fmla="*/ 2607564 w 2650236"/>
                    <a:gd name="connsiteY10" fmla="*/ 12192 h 560431"/>
                    <a:gd name="connsiteX11" fmla="*/ 2650236 w 2650236"/>
                    <a:gd name="connsiteY11" fmla="*/ 109728 h 560431"/>
                    <a:gd name="connsiteX0" fmla="*/ 2650236 w 2650236"/>
                    <a:gd name="connsiteY0" fmla="*/ 109728 h 566735"/>
                    <a:gd name="connsiteX1" fmla="*/ 2485644 w 2650236"/>
                    <a:gd name="connsiteY1" fmla="*/ 91440 h 566735"/>
                    <a:gd name="connsiteX2" fmla="*/ 352044 w 2650236"/>
                    <a:gd name="connsiteY2" fmla="*/ 414528 h 566735"/>
                    <a:gd name="connsiteX3" fmla="*/ 242316 w 2650236"/>
                    <a:gd name="connsiteY3" fmla="*/ 420624 h 566735"/>
                    <a:gd name="connsiteX4" fmla="*/ 163068 w 2650236"/>
                    <a:gd name="connsiteY4" fmla="*/ 536448 h 566735"/>
                    <a:gd name="connsiteX5" fmla="*/ 48768 w 2650236"/>
                    <a:gd name="connsiteY5" fmla="*/ 555244 h 566735"/>
                    <a:gd name="connsiteX6" fmla="*/ 0 w 2650236"/>
                    <a:gd name="connsiteY6" fmla="*/ 468376 h 566735"/>
                    <a:gd name="connsiteX7" fmla="*/ 155448 w 2650236"/>
                    <a:gd name="connsiteY7" fmla="*/ 364617 h 566735"/>
                    <a:gd name="connsiteX8" fmla="*/ 339852 w 2650236"/>
                    <a:gd name="connsiteY8" fmla="*/ 304800 h 566735"/>
                    <a:gd name="connsiteX9" fmla="*/ 2461260 w 2650236"/>
                    <a:gd name="connsiteY9" fmla="*/ 0 h 566735"/>
                    <a:gd name="connsiteX10" fmla="*/ 2607564 w 2650236"/>
                    <a:gd name="connsiteY10" fmla="*/ 12192 h 566735"/>
                    <a:gd name="connsiteX11" fmla="*/ 2650236 w 2650236"/>
                    <a:gd name="connsiteY11" fmla="*/ 109728 h 566735"/>
                    <a:gd name="connsiteX0" fmla="*/ 2650236 w 2650236"/>
                    <a:gd name="connsiteY0" fmla="*/ 109728 h 568771"/>
                    <a:gd name="connsiteX1" fmla="*/ 2485644 w 2650236"/>
                    <a:gd name="connsiteY1" fmla="*/ 91440 h 568771"/>
                    <a:gd name="connsiteX2" fmla="*/ 352044 w 2650236"/>
                    <a:gd name="connsiteY2" fmla="*/ 414528 h 568771"/>
                    <a:gd name="connsiteX3" fmla="*/ 242316 w 2650236"/>
                    <a:gd name="connsiteY3" fmla="*/ 420624 h 568771"/>
                    <a:gd name="connsiteX4" fmla="*/ 163068 w 2650236"/>
                    <a:gd name="connsiteY4" fmla="*/ 536448 h 568771"/>
                    <a:gd name="connsiteX5" fmla="*/ 25908 w 2650236"/>
                    <a:gd name="connsiteY5" fmla="*/ 557784 h 568771"/>
                    <a:gd name="connsiteX6" fmla="*/ 0 w 2650236"/>
                    <a:gd name="connsiteY6" fmla="*/ 468376 h 568771"/>
                    <a:gd name="connsiteX7" fmla="*/ 155448 w 2650236"/>
                    <a:gd name="connsiteY7" fmla="*/ 364617 h 568771"/>
                    <a:gd name="connsiteX8" fmla="*/ 339852 w 2650236"/>
                    <a:gd name="connsiteY8" fmla="*/ 304800 h 568771"/>
                    <a:gd name="connsiteX9" fmla="*/ 2461260 w 2650236"/>
                    <a:gd name="connsiteY9" fmla="*/ 0 h 568771"/>
                    <a:gd name="connsiteX10" fmla="*/ 2607564 w 2650236"/>
                    <a:gd name="connsiteY10" fmla="*/ 12192 h 568771"/>
                    <a:gd name="connsiteX11" fmla="*/ 2650236 w 2650236"/>
                    <a:gd name="connsiteY11" fmla="*/ 109728 h 568771"/>
                    <a:gd name="connsiteX0" fmla="*/ 2650236 w 2650236"/>
                    <a:gd name="connsiteY0" fmla="*/ 109728 h 567224"/>
                    <a:gd name="connsiteX1" fmla="*/ 2485644 w 2650236"/>
                    <a:gd name="connsiteY1" fmla="*/ 91440 h 567224"/>
                    <a:gd name="connsiteX2" fmla="*/ 352044 w 2650236"/>
                    <a:gd name="connsiteY2" fmla="*/ 414528 h 567224"/>
                    <a:gd name="connsiteX3" fmla="*/ 204216 w 2650236"/>
                    <a:gd name="connsiteY3" fmla="*/ 473964 h 567224"/>
                    <a:gd name="connsiteX4" fmla="*/ 163068 w 2650236"/>
                    <a:gd name="connsiteY4" fmla="*/ 536448 h 567224"/>
                    <a:gd name="connsiteX5" fmla="*/ 25908 w 2650236"/>
                    <a:gd name="connsiteY5" fmla="*/ 557784 h 567224"/>
                    <a:gd name="connsiteX6" fmla="*/ 0 w 2650236"/>
                    <a:gd name="connsiteY6" fmla="*/ 468376 h 567224"/>
                    <a:gd name="connsiteX7" fmla="*/ 155448 w 2650236"/>
                    <a:gd name="connsiteY7" fmla="*/ 364617 h 567224"/>
                    <a:gd name="connsiteX8" fmla="*/ 339852 w 2650236"/>
                    <a:gd name="connsiteY8" fmla="*/ 304800 h 567224"/>
                    <a:gd name="connsiteX9" fmla="*/ 2461260 w 2650236"/>
                    <a:gd name="connsiteY9" fmla="*/ 0 h 567224"/>
                    <a:gd name="connsiteX10" fmla="*/ 2607564 w 2650236"/>
                    <a:gd name="connsiteY10" fmla="*/ 12192 h 567224"/>
                    <a:gd name="connsiteX11" fmla="*/ 2650236 w 2650236"/>
                    <a:gd name="connsiteY11" fmla="*/ 109728 h 567224"/>
                    <a:gd name="connsiteX0" fmla="*/ 2650236 w 2650236"/>
                    <a:gd name="connsiteY0" fmla="*/ 109728 h 557794"/>
                    <a:gd name="connsiteX1" fmla="*/ 2485644 w 2650236"/>
                    <a:gd name="connsiteY1" fmla="*/ 91440 h 557794"/>
                    <a:gd name="connsiteX2" fmla="*/ 352044 w 2650236"/>
                    <a:gd name="connsiteY2" fmla="*/ 414528 h 557794"/>
                    <a:gd name="connsiteX3" fmla="*/ 204216 w 2650236"/>
                    <a:gd name="connsiteY3" fmla="*/ 473964 h 557794"/>
                    <a:gd name="connsiteX4" fmla="*/ 25908 w 2650236"/>
                    <a:gd name="connsiteY4" fmla="*/ 557784 h 557794"/>
                    <a:gd name="connsiteX5" fmla="*/ 0 w 2650236"/>
                    <a:gd name="connsiteY5" fmla="*/ 468376 h 557794"/>
                    <a:gd name="connsiteX6" fmla="*/ 155448 w 2650236"/>
                    <a:gd name="connsiteY6" fmla="*/ 364617 h 557794"/>
                    <a:gd name="connsiteX7" fmla="*/ 339852 w 2650236"/>
                    <a:gd name="connsiteY7" fmla="*/ 304800 h 557794"/>
                    <a:gd name="connsiteX8" fmla="*/ 2461260 w 2650236"/>
                    <a:gd name="connsiteY8" fmla="*/ 0 h 557794"/>
                    <a:gd name="connsiteX9" fmla="*/ 2607564 w 2650236"/>
                    <a:gd name="connsiteY9" fmla="*/ 12192 h 557794"/>
                    <a:gd name="connsiteX10" fmla="*/ 2650236 w 2650236"/>
                    <a:gd name="connsiteY10" fmla="*/ 109728 h 557794"/>
                    <a:gd name="connsiteX0" fmla="*/ 2650236 w 2650236"/>
                    <a:gd name="connsiteY0" fmla="*/ 109728 h 563417"/>
                    <a:gd name="connsiteX1" fmla="*/ 2485644 w 2650236"/>
                    <a:gd name="connsiteY1" fmla="*/ 91440 h 563417"/>
                    <a:gd name="connsiteX2" fmla="*/ 352044 w 2650236"/>
                    <a:gd name="connsiteY2" fmla="*/ 414528 h 563417"/>
                    <a:gd name="connsiteX3" fmla="*/ 204216 w 2650236"/>
                    <a:gd name="connsiteY3" fmla="*/ 473964 h 563417"/>
                    <a:gd name="connsiteX4" fmla="*/ 25908 w 2650236"/>
                    <a:gd name="connsiteY4" fmla="*/ 557784 h 563417"/>
                    <a:gd name="connsiteX5" fmla="*/ 0 w 2650236"/>
                    <a:gd name="connsiteY5" fmla="*/ 468376 h 563417"/>
                    <a:gd name="connsiteX6" fmla="*/ 155448 w 2650236"/>
                    <a:gd name="connsiteY6" fmla="*/ 364617 h 563417"/>
                    <a:gd name="connsiteX7" fmla="*/ 339852 w 2650236"/>
                    <a:gd name="connsiteY7" fmla="*/ 304800 h 563417"/>
                    <a:gd name="connsiteX8" fmla="*/ 2461260 w 2650236"/>
                    <a:gd name="connsiteY8" fmla="*/ 0 h 563417"/>
                    <a:gd name="connsiteX9" fmla="*/ 2607564 w 2650236"/>
                    <a:gd name="connsiteY9" fmla="*/ 12192 h 563417"/>
                    <a:gd name="connsiteX10" fmla="*/ 2650236 w 2650236"/>
                    <a:gd name="connsiteY10" fmla="*/ 109728 h 563417"/>
                    <a:gd name="connsiteX0" fmla="*/ 2650236 w 2650236"/>
                    <a:gd name="connsiteY0" fmla="*/ 109728 h 558544"/>
                    <a:gd name="connsiteX1" fmla="*/ 2485644 w 2650236"/>
                    <a:gd name="connsiteY1" fmla="*/ 91440 h 558544"/>
                    <a:gd name="connsiteX2" fmla="*/ 352044 w 2650236"/>
                    <a:gd name="connsiteY2" fmla="*/ 414528 h 558544"/>
                    <a:gd name="connsiteX3" fmla="*/ 204216 w 2650236"/>
                    <a:gd name="connsiteY3" fmla="*/ 473964 h 558544"/>
                    <a:gd name="connsiteX4" fmla="*/ 25908 w 2650236"/>
                    <a:gd name="connsiteY4" fmla="*/ 557784 h 558544"/>
                    <a:gd name="connsiteX5" fmla="*/ 0 w 2650236"/>
                    <a:gd name="connsiteY5" fmla="*/ 468376 h 558544"/>
                    <a:gd name="connsiteX6" fmla="*/ 155448 w 2650236"/>
                    <a:gd name="connsiteY6" fmla="*/ 364617 h 558544"/>
                    <a:gd name="connsiteX7" fmla="*/ 339852 w 2650236"/>
                    <a:gd name="connsiteY7" fmla="*/ 304800 h 558544"/>
                    <a:gd name="connsiteX8" fmla="*/ 2461260 w 2650236"/>
                    <a:gd name="connsiteY8" fmla="*/ 0 h 558544"/>
                    <a:gd name="connsiteX9" fmla="*/ 2607564 w 2650236"/>
                    <a:gd name="connsiteY9" fmla="*/ 12192 h 558544"/>
                    <a:gd name="connsiteX10" fmla="*/ 2650236 w 2650236"/>
                    <a:gd name="connsiteY10" fmla="*/ 109728 h 558544"/>
                    <a:gd name="connsiteX0" fmla="*/ 2650236 w 2650236"/>
                    <a:gd name="connsiteY0" fmla="*/ 109728 h 571303"/>
                    <a:gd name="connsiteX1" fmla="*/ 2485644 w 2650236"/>
                    <a:gd name="connsiteY1" fmla="*/ 91440 h 571303"/>
                    <a:gd name="connsiteX2" fmla="*/ 352044 w 2650236"/>
                    <a:gd name="connsiteY2" fmla="*/ 414528 h 571303"/>
                    <a:gd name="connsiteX3" fmla="*/ 204216 w 2650236"/>
                    <a:gd name="connsiteY3" fmla="*/ 473964 h 571303"/>
                    <a:gd name="connsiteX4" fmla="*/ 25908 w 2650236"/>
                    <a:gd name="connsiteY4" fmla="*/ 557784 h 571303"/>
                    <a:gd name="connsiteX5" fmla="*/ 0 w 2650236"/>
                    <a:gd name="connsiteY5" fmla="*/ 468376 h 571303"/>
                    <a:gd name="connsiteX6" fmla="*/ 155448 w 2650236"/>
                    <a:gd name="connsiteY6" fmla="*/ 364617 h 571303"/>
                    <a:gd name="connsiteX7" fmla="*/ 339852 w 2650236"/>
                    <a:gd name="connsiteY7" fmla="*/ 304800 h 571303"/>
                    <a:gd name="connsiteX8" fmla="*/ 2461260 w 2650236"/>
                    <a:gd name="connsiteY8" fmla="*/ 0 h 571303"/>
                    <a:gd name="connsiteX9" fmla="*/ 2607564 w 2650236"/>
                    <a:gd name="connsiteY9" fmla="*/ 12192 h 571303"/>
                    <a:gd name="connsiteX10" fmla="*/ 2650236 w 2650236"/>
                    <a:gd name="connsiteY10" fmla="*/ 109728 h 571303"/>
                    <a:gd name="connsiteX0" fmla="*/ 2650236 w 2650236"/>
                    <a:gd name="connsiteY0" fmla="*/ 109728 h 571303"/>
                    <a:gd name="connsiteX1" fmla="*/ 2485644 w 2650236"/>
                    <a:gd name="connsiteY1" fmla="*/ 91440 h 571303"/>
                    <a:gd name="connsiteX2" fmla="*/ 352044 w 2650236"/>
                    <a:gd name="connsiteY2" fmla="*/ 414528 h 571303"/>
                    <a:gd name="connsiteX3" fmla="*/ 204216 w 2650236"/>
                    <a:gd name="connsiteY3" fmla="*/ 473964 h 571303"/>
                    <a:gd name="connsiteX4" fmla="*/ 25908 w 2650236"/>
                    <a:gd name="connsiteY4" fmla="*/ 557784 h 571303"/>
                    <a:gd name="connsiteX5" fmla="*/ 0 w 2650236"/>
                    <a:gd name="connsiteY5" fmla="*/ 468376 h 571303"/>
                    <a:gd name="connsiteX6" fmla="*/ 155448 w 2650236"/>
                    <a:gd name="connsiteY6" fmla="*/ 364617 h 571303"/>
                    <a:gd name="connsiteX7" fmla="*/ 339852 w 2650236"/>
                    <a:gd name="connsiteY7" fmla="*/ 304800 h 571303"/>
                    <a:gd name="connsiteX8" fmla="*/ 2461260 w 2650236"/>
                    <a:gd name="connsiteY8" fmla="*/ 0 h 571303"/>
                    <a:gd name="connsiteX9" fmla="*/ 2607564 w 2650236"/>
                    <a:gd name="connsiteY9" fmla="*/ 12192 h 571303"/>
                    <a:gd name="connsiteX10" fmla="*/ 2650236 w 2650236"/>
                    <a:gd name="connsiteY10" fmla="*/ 109728 h 571303"/>
                    <a:gd name="connsiteX0" fmla="*/ 2650236 w 2650236"/>
                    <a:gd name="connsiteY0" fmla="*/ 109728 h 571303"/>
                    <a:gd name="connsiteX1" fmla="*/ 2485644 w 2650236"/>
                    <a:gd name="connsiteY1" fmla="*/ 91440 h 571303"/>
                    <a:gd name="connsiteX2" fmla="*/ 352044 w 2650236"/>
                    <a:gd name="connsiteY2" fmla="*/ 414528 h 571303"/>
                    <a:gd name="connsiteX3" fmla="*/ 204216 w 2650236"/>
                    <a:gd name="connsiteY3" fmla="*/ 473964 h 571303"/>
                    <a:gd name="connsiteX4" fmla="*/ 25908 w 2650236"/>
                    <a:gd name="connsiteY4" fmla="*/ 557784 h 571303"/>
                    <a:gd name="connsiteX5" fmla="*/ 0 w 2650236"/>
                    <a:gd name="connsiteY5" fmla="*/ 468376 h 571303"/>
                    <a:gd name="connsiteX6" fmla="*/ 155448 w 2650236"/>
                    <a:gd name="connsiteY6" fmla="*/ 364617 h 571303"/>
                    <a:gd name="connsiteX7" fmla="*/ 339852 w 2650236"/>
                    <a:gd name="connsiteY7" fmla="*/ 304800 h 571303"/>
                    <a:gd name="connsiteX8" fmla="*/ 2461260 w 2650236"/>
                    <a:gd name="connsiteY8" fmla="*/ 0 h 571303"/>
                    <a:gd name="connsiteX9" fmla="*/ 2607564 w 2650236"/>
                    <a:gd name="connsiteY9" fmla="*/ 12192 h 571303"/>
                    <a:gd name="connsiteX10" fmla="*/ 2650236 w 2650236"/>
                    <a:gd name="connsiteY10" fmla="*/ 109728 h 571303"/>
                    <a:gd name="connsiteX0" fmla="*/ 2650236 w 2650236"/>
                    <a:gd name="connsiteY0" fmla="*/ 109728 h 571303"/>
                    <a:gd name="connsiteX1" fmla="*/ 2485644 w 2650236"/>
                    <a:gd name="connsiteY1" fmla="*/ 91440 h 571303"/>
                    <a:gd name="connsiteX2" fmla="*/ 352044 w 2650236"/>
                    <a:gd name="connsiteY2" fmla="*/ 414528 h 571303"/>
                    <a:gd name="connsiteX3" fmla="*/ 204216 w 2650236"/>
                    <a:gd name="connsiteY3" fmla="*/ 473964 h 571303"/>
                    <a:gd name="connsiteX4" fmla="*/ 25908 w 2650236"/>
                    <a:gd name="connsiteY4" fmla="*/ 557784 h 571303"/>
                    <a:gd name="connsiteX5" fmla="*/ 0 w 2650236"/>
                    <a:gd name="connsiteY5" fmla="*/ 468376 h 571303"/>
                    <a:gd name="connsiteX6" fmla="*/ 155448 w 2650236"/>
                    <a:gd name="connsiteY6" fmla="*/ 364617 h 571303"/>
                    <a:gd name="connsiteX7" fmla="*/ 339852 w 2650236"/>
                    <a:gd name="connsiteY7" fmla="*/ 304800 h 571303"/>
                    <a:gd name="connsiteX8" fmla="*/ 2461260 w 2650236"/>
                    <a:gd name="connsiteY8" fmla="*/ 0 h 571303"/>
                    <a:gd name="connsiteX9" fmla="*/ 2607564 w 2650236"/>
                    <a:gd name="connsiteY9" fmla="*/ 12192 h 571303"/>
                    <a:gd name="connsiteX10" fmla="*/ 2650236 w 2650236"/>
                    <a:gd name="connsiteY10" fmla="*/ 109728 h 571303"/>
                    <a:gd name="connsiteX0" fmla="*/ 2650236 w 2650236"/>
                    <a:gd name="connsiteY0" fmla="*/ 109728 h 571303"/>
                    <a:gd name="connsiteX1" fmla="*/ 2485644 w 2650236"/>
                    <a:gd name="connsiteY1" fmla="*/ 91440 h 571303"/>
                    <a:gd name="connsiteX2" fmla="*/ 352044 w 2650236"/>
                    <a:gd name="connsiteY2" fmla="*/ 414528 h 571303"/>
                    <a:gd name="connsiteX3" fmla="*/ 204216 w 2650236"/>
                    <a:gd name="connsiteY3" fmla="*/ 473964 h 571303"/>
                    <a:gd name="connsiteX4" fmla="*/ 25908 w 2650236"/>
                    <a:gd name="connsiteY4" fmla="*/ 557784 h 571303"/>
                    <a:gd name="connsiteX5" fmla="*/ 0 w 2650236"/>
                    <a:gd name="connsiteY5" fmla="*/ 468376 h 571303"/>
                    <a:gd name="connsiteX6" fmla="*/ 155448 w 2650236"/>
                    <a:gd name="connsiteY6" fmla="*/ 364617 h 571303"/>
                    <a:gd name="connsiteX7" fmla="*/ 315087 w 2650236"/>
                    <a:gd name="connsiteY7" fmla="*/ 304800 h 571303"/>
                    <a:gd name="connsiteX8" fmla="*/ 2461260 w 2650236"/>
                    <a:gd name="connsiteY8" fmla="*/ 0 h 571303"/>
                    <a:gd name="connsiteX9" fmla="*/ 2607564 w 2650236"/>
                    <a:gd name="connsiteY9" fmla="*/ 12192 h 571303"/>
                    <a:gd name="connsiteX10" fmla="*/ 2650236 w 2650236"/>
                    <a:gd name="connsiteY10" fmla="*/ 109728 h 571303"/>
                    <a:gd name="connsiteX0" fmla="*/ 2650236 w 2650236"/>
                    <a:gd name="connsiteY0" fmla="*/ 109728 h 571303"/>
                    <a:gd name="connsiteX1" fmla="*/ 2485644 w 2650236"/>
                    <a:gd name="connsiteY1" fmla="*/ 91440 h 571303"/>
                    <a:gd name="connsiteX2" fmla="*/ 352044 w 2650236"/>
                    <a:gd name="connsiteY2" fmla="*/ 414528 h 571303"/>
                    <a:gd name="connsiteX3" fmla="*/ 204216 w 2650236"/>
                    <a:gd name="connsiteY3" fmla="*/ 473964 h 571303"/>
                    <a:gd name="connsiteX4" fmla="*/ 25908 w 2650236"/>
                    <a:gd name="connsiteY4" fmla="*/ 557784 h 571303"/>
                    <a:gd name="connsiteX5" fmla="*/ 0 w 2650236"/>
                    <a:gd name="connsiteY5" fmla="*/ 468376 h 571303"/>
                    <a:gd name="connsiteX6" fmla="*/ 155448 w 2650236"/>
                    <a:gd name="connsiteY6" fmla="*/ 364617 h 571303"/>
                    <a:gd name="connsiteX7" fmla="*/ 315087 w 2650236"/>
                    <a:gd name="connsiteY7" fmla="*/ 304800 h 571303"/>
                    <a:gd name="connsiteX8" fmla="*/ 2461260 w 2650236"/>
                    <a:gd name="connsiteY8" fmla="*/ 0 h 571303"/>
                    <a:gd name="connsiteX9" fmla="*/ 2607564 w 2650236"/>
                    <a:gd name="connsiteY9" fmla="*/ 12192 h 571303"/>
                    <a:gd name="connsiteX10" fmla="*/ 2650236 w 2650236"/>
                    <a:gd name="connsiteY10" fmla="*/ 109728 h 571303"/>
                    <a:gd name="connsiteX0" fmla="*/ 2650236 w 2650236"/>
                    <a:gd name="connsiteY0" fmla="*/ 109728 h 571303"/>
                    <a:gd name="connsiteX1" fmla="*/ 2485644 w 2650236"/>
                    <a:gd name="connsiteY1" fmla="*/ 91440 h 571303"/>
                    <a:gd name="connsiteX2" fmla="*/ 352044 w 2650236"/>
                    <a:gd name="connsiteY2" fmla="*/ 414528 h 571303"/>
                    <a:gd name="connsiteX3" fmla="*/ 204216 w 2650236"/>
                    <a:gd name="connsiteY3" fmla="*/ 473964 h 571303"/>
                    <a:gd name="connsiteX4" fmla="*/ 25908 w 2650236"/>
                    <a:gd name="connsiteY4" fmla="*/ 557784 h 571303"/>
                    <a:gd name="connsiteX5" fmla="*/ 0 w 2650236"/>
                    <a:gd name="connsiteY5" fmla="*/ 468376 h 571303"/>
                    <a:gd name="connsiteX6" fmla="*/ 155448 w 2650236"/>
                    <a:gd name="connsiteY6" fmla="*/ 364617 h 571303"/>
                    <a:gd name="connsiteX7" fmla="*/ 315087 w 2650236"/>
                    <a:gd name="connsiteY7" fmla="*/ 304800 h 571303"/>
                    <a:gd name="connsiteX8" fmla="*/ 2461260 w 2650236"/>
                    <a:gd name="connsiteY8" fmla="*/ 0 h 571303"/>
                    <a:gd name="connsiteX9" fmla="*/ 2607564 w 2650236"/>
                    <a:gd name="connsiteY9" fmla="*/ 12192 h 571303"/>
                    <a:gd name="connsiteX10" fmla="*/ 2650236 w 2650236"/>
                    <a:gd name="connsiteY10" fmla="*/ 109728 h 571303"/>
                    <a:gd name="connsiteX0" fmla="*/ 2650236 w 2650236"/>
                    <a:gd name="connsiteY0" fmla="*/ 109728 h 571303"/>
                    <a:gd name="connsiteX1" fmla="*/ 2485644 w 2650236"/>
                    <a:gd name="connsiteY1" fmla="*/ 91440 h 571303"/>
                    <a:gd name="connsiteX2" fmla="*/ 342519 w 2650236"/>
                    <a:gd name="connsiteY2" fmla="*/ 416433 h 571303"/>
                    <a:gd name="connsiteX3" fmla="*/ 204216 w 2650236"/>
                    <a:gd name="connsiteY3" fmla="*/ 473964 h 571303"/>
                    <a:gd name="connsiteX4" fmla="*/ 25908 w 2650236"/>
                    <a:gd name="connsiteY4" fmla="*/ 557784 h 571303"/>
                    <a:gd name="connsiteX5" fmla="*/ 0 w 2650236"/>
                    <a:gd name="connsiteY5" fmla="*/ 468376 h 571303"/>
                    <a:gd name="connsiteX6" fmla="*/ 155448 w 2650236"/>
                    <a:gd name="connsiteY6" fmla="*/ 364617 h 571303"/>
                    <a:gd name="connsiteX7" fmla="*/ 315087 w 2650236"/>
                    <a:gd name="connsiteY7" fmla="*/ 304800 h 571303"/>
                    <a:gd name="connsiteX8" fmla="*/ 2461260 w 2650236"/>
                    <a:gd name="connsiteY8" fmla="*/ 0 h 571303"/>
                    <a:gd name="connsiteX9" fmla="*/ 2607564 w 2650236"/>
                    <a:gd name="connsiteY9" fmla="*/ 12192 h 571303"/>
                    <a:gd name="connsiteX10" fmla="*/ 2650236 w 2650236"/>
                    <a:gd name="connsiteY10" fmla="*/ 109728 h 571303"/>
                    <a:gd name="connsiteX0" fmla="*/ 2650236 w 2650236"/>
                    <a:gd name="connsiteY0" fmla="*/ 104648 h 566223"/>
                    <a:gd name="connsiteX1" fmla="*/ 2485644 w 2650236"/>
                    <a:gd name="connsiteY1" fmla="*/ 86360 h 566223"/>
                    <a:gd name="connsiteX2" fmla="*/ 342519 w 2650236"/>
                    <a:gd name="connsiteY2" fmla="*/ 411353 h 566223"/>
                    <a:gd name="connsiteX3" fmla="*/ 204216 w 2650236"/>
                    <a:gd name="connsiteY3" fmla="*/ 468884 h 566223"/>
                    <a:gd name="connsiteX4" fmla="*/ 25908 w 2650236"/>
                    <a:gd name="connsiteY4" fmla="*/ 552704 h 566223"/>
                    <a:gd name="connsiteX5" fmla="*/ 0 w 2650236"/>
                    <a:gd name="connsiteY5" fmla="*/ 463296 h 566223"/>
                    <a:gd name="connsiteX6" fmla="*/ 155448 w 2650236"/>
                    <a:gd name="connsiteY6" fmla="*/ 359537 h 566223"/>
                    <a:gd name="connsiteX7" fmla="*/ 315087 w 2650236"/>
                    <a:gd name="connsiteY7" fmla="*/ 299720 h 566223"/>
                    <a:gd name="connsiteX8" fmla="*/ 2410460 w 2650236"/>
                    <a:gd name="connsiteY8" fmla="*/ 0 h 566223"/>
                    <a:gd name="connsiteX9" fmla="*/ 2607564 w 2650236"/>
                    <a:gd name="connsiteY9" fmla="*/ 7112 h 566223"/>
                    <a:gd name="connsiteX10" fmla="*/ 2650236 w 2650236"/>
                    <a:gd name="connsiteY10" fmla="*/ 104648 h 566223"/>
                    <a:gd name="connsiteX0" fmla="*/ 2650236 w 2650236"/>
                    <a:gd name="connsiteY0" fmla="*/ 104648 h 566223"/>
                    <a:gd name="connsiteX1" fmla="*/ 2457704 w 2650236"/>
                    <a:gd name="connsiteY1" fmla="*/ 91440 h 566223"/>
                    <a:gd name="connsiteX2" fmla="*/ 342519 w 2650236"/>
                    <a:gd name="connsiteY2" fmla="*/ 411353 h 566223"/>
                    <a:gd name="connsiteX3" fmla="*/ 204216 w 2650236"/>
                    <a:gd name="connsiteY3" fmla="*/ 468884 h 566223"/>
                    <a:gd name="connsiteX4" fmla="*/ 25908 w 2650236"/>
                    <a:gd name="connsiteY4" fmla="*/ 552704 h 566223"/>
                    <a:gd name="connsiteX5" fmla="*/ 0 w 2650236"/>
                    <a:gd name="connsiteY5" fmla="*/ 463296 h 566223"/>
                    <a:gd name="connsiteX6" fmla="*/ 155448 w 2650236"/>
                    <a:gd name="connsiteY6" fmla="*/ 359537 h 566223"/>
                    <a:gd name="connsiteX7" fmla="*/ 315087 w 2650236"/>
                    <a:gd name="connsiteY7" fmla="*/ 299720 h 566223"/>
                    <a:gd name="connsiteX8" fmla="*/ 2410460 w 2650236"/>
                    <a:gd name="connsiteY8" fmla="*/ 0 h 566223"/>
                    <a:gd name="connsiteX9" fmla="*/ 2607564 w 2650236"/>
                    <a:gd name="connsiteY9" fmla="*/ 7112 h 566223"/>
                    <a:gd name="connsiteX10" fmla="*/ 2650236 w 2650236"/>
                    <a:gd name="connsiteY10" fmla="*/ 104648 h 566223"/>
                    <a:gd name="connsiteX0" fmla="*/ 2650236 w 2650236"/>
                    <a:gd name="connsiteY0" fmla="*/ 104648 h 566223"/>
                    <a:gd name="connsiteX1" fmla="*/ 2457704 w 2650236"/>
                    <a:gd name="connsiteY1" fmla="*/ 91440 h 566223"/>
                    <a:gd name="connsiteX2" fmla="*/ 342519 w 2650236"/>
                    <a:gd name="connsiteY2" fmla="*/ 411353 h 566223"/>
                    <a:gd name="connsiteX3" fmla="*/ 204216 w 2650236"/>
                    <a:gd name="connsiteY3" fmla="*/ 468884 h 566223"/>
                    <a:gd name="connsiteX4" fmla="*/ 25908 w 2650236"/>
                    <a:gd name="connsiteY4" fmla="*/ 552704 h 566223"/>
                    <a:gd name="connsiteX5" fmla="*/ 0 w 2650236"/>
                    <a:gd name="connsiteY5" fmla="*/ 463296 h 566223"/>
                    <a:gd name="connsiteX6" fmla="*/ 155448 w 2650236"/>
                    <a:gd name="connsiteY6" fmla="*/ 359537 h 566223"/>
                    <a:gd name="connsiteX7" fmla="*/ 315087 w 2650236"/>
                    <a:gd name="connsiteY7" fmla="*/ 299720 h 566223"/>
                    <a:gd name="connsiteX8" fmla="*/ 2410460 w 2650236"/>
                    <a:gd name="connsiteY8" fmla="*/ 0 h 566223"/>
                    <a:gd name="connsiteX9" fmla="*/ 2584704 w 2650236"/>
                    <a:gd name="connsiteY9" fmla="*/ 7112 h 566223"/>
                    <a:gd name="connsiteX10" fmla="*/ 2650236 w 2650236"/>
                    <a:gd name="connsiteY10" fmla="*/ 104648 h 566223"/>
                    <a:gd name="connsiteX0" fmla="*/ 2650236 w 2650236"/>
                    <a:gd name="connsiteY0" fmla="*/ 108064 h 569639"/>
                    <a:gd name="connsiteX1" fmla="*/ 2457704 w 2650236"/>
                    <a:gd name="connsiteY1" fmla="*/ 94856 h 569639"/>
                    <a:gd name="connsiteX2" fmla="*/ 342519 w 2650236"/>
                    <a:gd name="connsiteY2" fmla="*/ 414769 h 569639"/>
                    <a:gd name="connsiteX3" fmla="*/ 204216 w 2650236"/>
                    <a:gd name="connsiteY3" fmla="*/ 472300 h 569639"/>
                    <a:gd name="connsiteX4" fmla="*/ 25908 w 2650236"/>
                    <a:gd name="connsiteY4" fmla="*/ 556120 h 569639"/>
                    <a:gd name="connsiteX5" fmla="*/ 0 w 2650236"/>
                    <a:gd name="connsiteY5" fmla="*/ 466712 h 569639"/>
                    <a:gd name="connsiteX6" fmla="*/ 155448 w 2650236"/>
                    <a:gd name="connsiteY6" fmla="*/ 362953 h 569639"/>
                    <a:gd name="connsiteX7" fmla="*/ 315087 w 2650236"/>
                    <a:gd name="connsiteY7" fmla="*/ 303136 h 569639"/>
                    <a:gd name="connsiteX8" fmla="*/ 2410460 w 2650236"/>
                    <a:gd name="connsiteY8" fmla="*/ 3416 h 569639"/>
                    <a:gd name="connsiteX9" fmla="*/ 2584704 w 2650236"/>
                    <a:gd name="connsiteY9" fmla="*/ 10528 h 569639"/>
                    <a:gd name="connsiteX10" fmla="*/ 2650236 w 2650236"/>
                    <a:gd name="connsiteY10" fmla="*/ 108064 h 569639"/>
                    <a:gd name="connsiteX0" fmla="*/ 2650236 w 2650236"/>
                    <a:gd name="connsiteY0" fmla="*/ 108064 h 569639"/>
                    <a:gd name="connsiteX1" fmla="*/ 2457704 w 2650236"/>
                    <a:gd name="connsiteY1" fmla="*/ 94856 h 569639"/>
                    <a:gd name="connsiteX2" fmla="*/ 342519 w 2650236"/>
                    <a:gd name="connsiteY2" fmla="*/ 414769 h 569639"/>
                    <a:gd name="connsiteX3" fmla="*/ 204216 w 2650236"/>
                    <a:gd name="connsiteY3" fmla="*/ 472300 h 569639"/>
                    <a:gd name="connsiteX4" fmla="*/ 25908 w 2650236"/>
                    <a:gd name="connsiteY4" fmla="*/ 556120 h 569639"/>
                    <a:gd name="connsiteX5" fmla="*/ 0 w 2650236"/>
                    <a:gd name="connsiteY5" fmla="*/ 466712 h 569639"/>
                    <a:gd name="connsiteX6" fmla="*/ 155448 w 2650236"/>
                    <a:gd name="connsiteY6" fmla="*/ 362953 h 569639"/>
                    <a:gd name="connsiteX7" fmla="*/ 315087 w 2650236"/>
                    <a:gd name="connsiteY7" fmla="*/ 303136 h 569639"/>
                    <a:gd name="connsiteX8" fmla="*/ 2410460 w 2650236"/>
                    <a:gd name="connsiteY8" fmla="*/ 3416 h 569639"/>
                    <a:gd name="connsiteX9" fmla="*/ 2584704 w 2650236"/>
                    <a:gd name="connsiteY9" fmla="*/ 10528 h 569639"/>
                    <a:gd name="connsiteX10" fmla="*/ 2650236 w 2650236"/>
                    <a:gd name="connsiteY10" fmla="*/ 108064 h 569639"/>
                    <a:gd name="connsiteX0" fmla="*/ 2650236 w 2650236"/>
                    <a:gd name="connsiteY0" fmla="*/ 108064 h 569639"/>
                    <a:gd name="connsiteX1" fmla="*/ 2457704 w 2650236"/>
                    <a:gd name="connsiteY1" fmla="*/ 94856 h 569639"/>
                    <a:gd name="connsiteX2" fmla="*/ 342519 w 2650236"/>
                    <a:gd name="connsiteY2" fmla="*/ 414769 h 569639"/>
                    <a:gd name="connsiteX3" fmla="*/ 204216 w 2650236"/>
                    <a:gd name="connsiteY3" fmla="*/ 472300 h 569639"/>
                    <a:gd name="connsiteX4" fmla="*/ 25908 w 2650236"/>
                    <a:gd name="connsiteY4" fmla="*/ 556120 h 569639"/>
                    <a:gd name="connsiteX5" fmla="*/ 0 w 2650236"/>
                    <a:gd name="connsiteY5" fmla="*/ 466712 h 569639"/>
                    <a:gd name="connsiteX6" fmla="*/ 155448 w 2650236"/>
                    <a:gd name="connsiteY6" fmla="*/ 362953 h 569639"/>
                    <a:gd name="connsiteX7" fmla="*/ 315087 w 2650236"/>
                    <a:gd name="connsiteY7" fmla="*/ 303136 h 569639"/>
                    <a:gd name="connsiteX8" fmla="*/ 2410460 w 2650236"/>
                    <a:gd name="connsiteY8" fmla="*/ 3416 h 569639"/>
                    <a:gd name="connsiteX9" fmla="*/ 2584704 w 2650236"/>
                    <a:gd name="connsiteY9" fmla="*/ 10528 h 569639"/>
                    <a:gd name="connsiteX10" fmla="*/ 2650236 w 2650236"/>
                    <a:gd name="connsiteY10" fmla="*/ 108064 h 569639"/>
                    <a:gd name="connsiteX0" fmla="*/ 2650236 w 2650236"/>
                    <a:gd name="connsiteY0" fmla="*/ 113490 h 575065"/>
                    <a:gd name="connsiteX1" fmla="*/ 2457704 w 2650236"/>
                    <a:gd name="connsiteY1" fmla="*/ 100282 h 575065"/>
                    <a:gd name="connsiteX2" fmla="*/ 342519 w 2650236"/>
                    <a:gd name="connsiteY2" fmla="*/ 420195 h 575065"/>
                    <a:gd name="connsiteX3" fmla="*/ 204216 w 2650236"/>
                    <a:gd name="connsiteY3" fmla="*/ 477726 h 575065"/>
                    <a:gd name="connsiteX4" fmla="*/ 25908 w 2650236"/>
                    <a:gd name="connsiteY4" fmla="*/ 561546 h 575065"/>
                    <a:gd name="connsiteX5" fmla="*/ 0 w 2650236"/>
                    <a:gd name="connsiteY5" fmla="*/ 472138 h 575065"/>
                    <a:gd name="connsiteX6" fmla="*/ 155448 w 2650236"/>
                    <a:gd name="connsiteY6" fmla="*/ 368379 h 575065"/>
                    <a:gd name="connsiteX7" fmla="*/ 315087 w 2650236"/>
                    <a:gd name="connsiteY7" fmla="*/ 308562 h 575065"/>
                    <a:gd name="connsiteX8" fmla="*/ 2410460 w 2650236"/>
                    <a:gd name="connsiteY8" fmla="*/ 8842 h 575065"/>
                    <a:gd name="connsiteX9" fmla="*/ 2572004 w 2650236"/>
                    <a:gd name="connsiteY9" fmla="*/ 8334 h 575065"/>
                    <a:gd name="connsiteX10" fmla="*/ 2650236 w 2650236"/>
                    <a:gd name="connsiteY10" fmla="*/ 113490 h 575065"/>
                    <a:gd name="connsiteX0" fmla="*/ 2640076 w 2640076"/>
                    <a:gd name="connsiteY0" fmla="*/ 116030 h 575065"/>
                    <a:gd name="connsiteX1" fmla="*/ 2457704 w 2640076"/>
                    <a:gd name="connsiteY1" fmla="*/ 100282 h 575065"/>
                    <a:gd name="connsiteX2" fmla="*/ 342519 w 2640076"/>
                    <a:gd name="connsiteY2" fmla="*/ 420195 h 575065"/>
                    <a:gd name="connsiteX3" fmla="*/ 204216 w 2640076"/>
                    <a:gd name="connsiteY3" fmla="*/ 477726 h 575065"/>
                    <a:gd name="connsiteX4" fmla="*/ 25908 w 2640076"/>
                    <a:gd name="connsiteY4" fmla="*/ 561546 h 575065"/>
                    <a:gd name="connsiteX5" fmla="*/ 0 w 2640076"/>
                    <a:gd name="connsiteY5" fmla="*/ 472138 h 575065"/>
                    <a:gd name="connsiteX6" fmla="*/ 155448 w 2640076"/>
                    <a:gd name="connsiteY6" fmla="*/ 368379 h 575065"/>
                    <a:gd name="connsiteX7" fmla="*/ 315087 w 2640076"/>
                    <a:gd name="connsiteY7" fmla="*/ 308562 h 575065"/>
                    <a:gd name="connsiteX8" fmla="*/ 2410460 w 2640076"/>
                    <a:gd name="connsiteY8" fmla="*/ 8842 h 575065"/>
                    <a:gd name="connsiteX9" fmla="*/ 2572004 w 2640076"/>
                    <a:gd name="connsiteY9" fmla="*/ 8334 h 575065"/>
                    <a:gd name="connsiteX10" fmla="*/ 2640076 w 2640076"/>
                    <a:gd name="connsiteY10" fmla="*/ 116030 h 575065"/>
                    <a:gd name="connsiteX0" fmla="*/ 2640076 w 2640076"/>
                    <a:gd name="connsiteY0" fmla="*/ 124626 h 583661"/>
                    <a:gd name="connsiteX1" fmla="*/ 2457704 w 2640076"/>
                    <a:gd name="connsiteY1" fmla="*/ 108878 h 583661"/>
                    <a:gd name="connsiteX2" fmla="*/ 342519 w 2640076"/>
                    <a:gd name="connsiteY2" fmla="*/ 428791 h 583661"/>
                    <a:gd name="connsiteX3" fmla="*/ 204216 w 2640076"/>
                    <a:gd name="connsiteY3" fmla="*/ 486322 h 583661"/>
                    <a:gd name="connsiteX4" fmla="*/ 25908 w 2640076"/>
                    <a:gd name="connsiteY4" fmla="*/ 570142 h 583661"/>
                    <a:gd name="connsiteX5" fmla="*/ 0 w 2640076"/>
                    <a:gd name="connsiteY5" fmla="*/ 480734 h 583661"/>
                    <a:gd name="connsiteX6" fmla="*/ 155448 w 2640076"/>
                    <a:gd name="connsiteY6" fmla="*/ 376975 h 583661"/>
                    <a:gd name="connsiteX7" fmla="*/ 315087 w 2640076"/>
                    <a:gd name="connsiteY7" fmla="*/ 317158 h 583661"/>
                    <a:gd name="connsiteX8" fmla="*/ 2410460 w 2640076"/>
                    <a:gd name="connsiteY8" fmla="*/ 17438 h 583661"/>
                    <a:gd name="connsiteX9" fmla="*/ 2572004 w 2640076"/>
                    <a:gd name="connsiteY9" fmla="*/ 16930 h 583661"/>
                    <a:gd name="connsiteX10" fmla="*/ 2640076 w 2640076"/>
                    <a:gd name="connsiteY10" fmla="*/ 124626 h 583661"/>
                    <a:gd name="connsiteX0" fmla="*/ 2640076 w 2640076"/>
                    <a:gd name="connsiteY0" fmla="*/ 127462 h 586497"/>
                    <a:gd name="connsiteX1" fmla="*/ 2457704 w 2640076"/>
                    <a:gd name="connsiteY1" fmla="*/ 111714 h 586497"/>
                    <a:gd name="connsiteX2" fmla="*/ 342519 w 2640076"/>
                    <a:gd name="connsiteY2" fmla="*/ 431627 h 586497"/>
                    <a:gd name="connsiteX3" fmla="*/ 204216 w 2640076"/>
                    <a:gd name="connsiteY3" fmla="*/ 489158 h 586497"/>
                    <a:gd name="connsiteX4" fmla="*/ 25908 w 2640076"/>
                    <a:gd name="connsiteY4" fmla="*/ 572978 h 586497"/>
                    <a:gd name="connsiteX5" fmla="*/ 0 w 2640076"/>
                    <a:gd name="connsiteY5" fmla="*/ 483570 h 586497"/>
                    <a:gd name="connsiteX6" fmla="*/ 155448 w 2640076"/>
                    <a:gd name="connsiteY6" fmla="*/ 379811 h 586497"/>
                    <a:gd name="connsiteX7" fmla="*/ 315087 w 2640076"/>
                    <a:gd name="connsiteY7" fmla="*/ 319994 h 586497"/>
                    <a:gd name="connsiteX8" fmla="*/ 2410460 w 2640076"/>
                    <a:gd name="connsiteY8" fmla="*/ 20274 h 586497"/>
                    <a:gd name="connsiteX9" fmla="*/ 2572004 w 2640076"/>
                    <a:gd name="connsiteY9" fmla="*/ 19766 h 586497"/>
                    <a:gd name="connsiteX10" fmla="*/ 2640076 w 2640076"/>
                    <a:gd name="connsiteY10" fmla="*/ 127462 h 586497"/>
                    <a:gd name="connsiteX0" fmla="*/ 2640076 w 2640076"/>
                    <a:gd name="connsiteY0" fmla="*/ 127462 h 586497"/>
                    <a:gd name="connsiteX1" fmla="*/ 2457704 w 2640076"/>
                    <a:gd name="connsiteY1" fmla="*/ 111714 h 586497"/>
                    <a:gd name="connsiteX2" fmla="*/ 342519 w 2640076"/>
                    <a:gd name="connsiteY2" fmla="*/ 431627 h 586497"/>
                    <a:gd name="connsiteX3" fmla="*/ 204216 w 2640076"/>
                    <a:gd name="connsiteY3" fmla="*/ 489158 h 586497"/>
                    <a:gd name="connsiteX4" fmla="*/ 25908 w 2640076"/>
                    <a:gd name="connsiteY4" fmla="*/ 572978 h 586497"/>
                    <a:gd name="connsiteX5" fmla="*/ 0 w 2640076"/>
                    <a:gd name="connsiteY5" fmla="*/ 483570 h 586497"/>
                    <a:gd name="connsiteX6" fmla="*/ 155448 w 2640076"/>
                    <a:gd name="connsiteY6" fmla="*/ 379811 h 586497"/>
                    <a:gd name="connsiteX7" fmla="*/ 315087 w 2640076"/>
                    <a:gd name="connsiteY7" fmla="*/ 319994 h 586497"/>
                    <a:gd name="connsiteX8" fmla="*/ 2410460 w 2640076"/>
                    <a:gd name="connsiteY8" fmla="*/ 20274 h 586497"/>
                    <a:gd name="connsiteX9" fmla="*/ 2572004 w 2640076"/>
                    <a:gd name="connsiteY9" fmla="*/ 19766 h 586497"/>
                    <a:gd name="connsiteX10" fmla="*/ 2640076 w 2640076"/>
                    <a:gd name="connsiteY10" fmla="*/ 127462 h 586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40076" h="586497">
                      <a:moveTo>
                        <a:pt x="2640076" y="127462"/>
                      </a:moveTo>
                      <a:cubicBezTo>
                        <a:pt x="2555579" y="87499"/>
                        <a:pt x="2524421" y="83097"/>
                        <a:pt x="2457704" y="111714"/>
                      </a:cubicBezTo>
                      <a:lnTo>
                        <a:pt x="342519" y="431627"/>
                      </a:lnTo>
                      <a:cubicBezTo>
                        <a:pt x="275971" y="407624"/>
                        <a:pt x="219329" y="429341"/>
                        <a:pt x="204216" y="489158"/>
                      </a:cubicBezTo>
                      <a:cubicBezTo>
                        <a:pt x="185420" y="584154"/>
                        <a:pt x="40177" y="603893"/>
                        <a:pt x="25908" y="572978"/>
                      </a:cubicBezTo>
                      <a:cubicBezTo>
                        <a:pt x="17272" y="554267"/>
                        <a:pt x="6096" y="520146"/>
                        <a:pt x="0" y="483570"/>
                      </a:cubicBezTo>
                      <a:cubicBezTo>
                        <a:pt x="148336" y="512526"/>
                        <a:pt x="131064" y="402163"/>
                        <a:pt x="155448" y="379811"/>
                      </a:cubicBezTo>
                      <a:cubicBezTo>
                        <a:pt x="188341" y="298912"/>
                        <a:pt x="242189" y="317073"/>
                        <a:pt x="315087" y="319994"/>
                      </a:cubicBezTo>
                      <a:lnTo>
                        <a:pt x="2410460" y="20274"/>
                      </a:lnTo>
                      <a:cubicBezTo>
                        <a:pt x="2473621" y="-5295"/>
                        <a:pt x="2513923" y="-8005"/>
                        <a:pt x="2572004" y="19766"/>
                      </a:cubicBezTo>
                      <a:lnTo>
                        <a:pt x="2640076" y="12746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4" name="Freeform 63"/>
                <p:cNvSpPr/>
                <p:nvPr/>
              </p:nvSpPr>
              <p:spPr>
                <a:xfrm>
                  <a:off x="8268464" y="4242434"/>
                  <a:ext cx="755117" cy="714069"/>
                </a:xfrm>
                <a:custGeom>
                  <a:avLst/>
                  <a:gdLst>
                    <a:gd name="connsiteX0" fmla="*/ 0 w 983225"/>
                    <a:gd name="connsiteY0" fmla="*/ 137652 h 855407"/>
                    <a:gd name="connsiteX1" fmla="*/ 452283 w 983225"/>
                    <a:gd name="connsiteY1" fmla="*/ 855407 h 855407"/>
                    <a:gd name="connsiteX2" fmla="*/ 983225 w 983225"/>
                    <a:gd name="connsiteY2" fmla="*/ 688258 h 855407"/>
                    <a:gd name="connsiteX3" fmla="*/ 540774 w 983225"/>
                    <a:gd name="connsiteY3" fmla="*/ 0 h 855407"/>
                    <a:gd name="connsiteX4" fmla="*/ 0 w 983225"/>
                    <a:gd name="connsiteY4" fmla="*/ 137652 h 855407"/>
                    <a:gd name="connsiteX0" fmla="*/ 0 w 983225"/>
                    <a:gd name="connsiteY0" fmla="*/ 137652 h 855407"/>
                    <a:gd name="connsiteX1" fmla="*/ 452283 w 983225"/>
                    <a:gd name="connsiteY1" fmla="*/ 855407 h 855407"/>
                    <a:gd name="connsiteX2" fmla="*/ 983225 w 983225"/>
                    <a:gd name="connsiteY2" fmla="*/ 688258 h 855407"/>
                    <a:gd name="connsiteX3" fmla="*/ 540774 w 983225"/>
                    <a:gd name="connsiteY3" fmla="*/ 0 h 855407"/>
                    <a:gd name="connsiteX4" fmla="*/ 132950 w 983225"/>
                    <a:gd name="connsiteY4" fmla="*/ 103677 h 855407"/>
                    <a:gd name="connsiteX5" fmla="*/ 0 w 983225"/>
                    <a:gd name="connsiteY5" fmla="*/ 137652 h 855407"/>
                    <a:gd name="connsiteX0" fmla="*/ 0 w 983225"/>
                    <a:gd name="connsiteY0" fmla="*/ 137652 h 855407"/>
                    <a:gd name="connsiteX1" fmla="*/ 452283 w 983225"/>
                    <a:gd name="connsiteY1" fmla="*/ 855407 h 855407"/>
                    <a:gd name="connsiteX2" fmla="*/ 983225 w 983225"/>
                    <a:gd name="connsiteY2" fmla="*/ 688258 h 855407"/>
                    <a:gd name="connsiteX3" fmla="*/ 854767 w 983225"/>
                    <a:gd name="connsiteY3" fmla="*/ 481032 h 855407"/>
                    <a:gd name="connsiteX4" fmla="*/ 540774 w 983225"/>
                    <a:gd name="connsiteY4" fmla="*/ 0 h 855407"/>
                    <a:gd name="connsiteX5" fmla="*/ 132950 w 983225"/>
                    <a:gd name="connsiteY5" fmla="*/ 103677 h 855407"/>
                    <a:gd name="connsiteX6" fmla="*/ 0 w 983225"/>
                    <a:gd name="connsiteY6" fmla="*/ 137652 h 855407"/>
                    <a:gd name="connsiteX0" fmla="*/ 0 w 983225"/>
                    <a:gd name="connsiteY0" fmla="*/ 244472 h 962227"/>
                    <a:gd name="connsiteX1" fmla="*/ 452283 w 983225"/>
                    <a:gd name="connsiteY1" fmla="*/ 962227 h 962227"/>
                    <a:gd name="connsiteX2" fmla="*/ 983225 w 983225"/>
                    <a:gd name="connsiteY2" fmla="*/ 795078 h 962227"/>
                    <a:gd name="connsiteX3" fmla="*/ 854767 w 983225"/>
                    <a:gd name="connsiteY3" fmla="*/ 587852 h 962227"/>
                    <a:gd name="connsiteX4" fmla="*/ 540774 w 983225"/>
                    <a:gd name="connsiteY4" fmla="*/ 106820 h 962227"/>
                    <a:gd name="connsiteX5" fmla="*/ 1486 w 983225"/>
                    <a:gd name="connsiteY5" fmla="*/ 0 h 962227"/>
                    <a:gd name="connsiteX6" fmla="*/ 0 w 983225"/>
                    <a:gd name="connsiteY6" fmla="*/ 244472 h 962227"/>
                    <a:gd name="connsiteX0" fmla="*/ 0 w 983225"/>
                    <a:gd name="connsiteY0" fmla="*/ 244472 h 962227"/>
                    <a:gd name="connsiteX1" fmla="*/ 452283 w 983225"/>
                    <a:gd name="connsiteY1" fmla="*/ 962227 h 962227"/>
                    <a:gd name="connsiteX2" fmla="*/ 983225 w 983225"/>
                    <a:gd name="connsiteY2" fmla="*/ 795078 h 962227"/>
                    <a:gd name="connsiteX3" fmla="*/ 981271 w 983225"/>
                    <a:gd name="connsiteY3" fmla="*/ 554480 h 962227"/>
                    <a:gd name="connsiteX4" fmla="*/ 540774 w 983225"/>
                    <a:gd name="connsiteY4" fmla="*/ 106820 h 962227"/>
                    <a:gd name="connsiteX5" fmla="*/ 1486 w 983225"/>
                    <a:gd name="connsiteY5" fmla="*/ 0 h 962227"/>
                    <a:gd name="connsiteX6" fmla="*/ 0 w 983225"/>
                    <a:gd name="connsiteY6" fmla="*/ 244472 h 962227"/>
                    <a:gd name="connsiteX0" fmla="*/ 0 w 983225"/>
                    <a:gd name="connsiteY0" fmla="*/ 244472 h 962227"/>
                    <a:gd name="connsiteX1" fmla="*/ 452283 w 983225"/>
                    <a:gd name="connsiteY1" fmla="*/ 962227 h 962227"/>
                    <a:gd name="connsiteX2" fmla="*/ 983225 w 983225"/>
                    <a:gd name="connsiteY2" fmla="*/ 795078 h 962227"/>
                    <a:gd name="connsiteX3" fmla="*/ 981271 w 983225"/>
                    <a:gd name="connsiteY3" fmla="*/ 554480 h 962227"/>
                    <a:gd name="connsiteX4" fmla="*/ 446517 w 983225"/>
                    <a:gd name="connsiteY4" fmla="*/ 722909 h 962227"/>
                    <a:gd name="connsiteX5" fmla="*/ 1486 w 983225"/>
                    <a:gd name="connsiteY5" fmla="*/ 0 h 962227"/>
                    <a:gd name="connsiteX6" fmla="*/ 0 w 983225"/>
                    <a:gd name="connsiteY6" fmla="*/ 244472 h 962227"/>
                    <a:gd name="connsiteX0" fmla="*/ 0 w 983225"/>
                    <a:gd name="connsiteY0" fmla="*/ 244472 h 962227"/>
                    <a:gd name="connsiteX1" fmla="*/ 452283 w 983225"/>
                    <a:gd name="connsiteY1" fmla="*/ 962227 h 962227"/>
                    <a:gd name="connsiteX2" fmla="*/ 983225 w 983225"/>
                    <a:gd name="connsiteY2" fmla="*/ 795078 h 962227"/>
                    <a:gd name="connsiteX3" fmla="*/ 981271 w 983225"/>
                    <a:gd name="connsiteY3" fmla="*/ 554480 h 962227"/>
                    <a:gd name="connsiteX4" fmla="*/ 446517 w 983225"/>
                    <a:gd name="connsiteY4" fmla="*/ 717775 h 962227"/>
                    <a:gd name="connsiteX5" fmla="*/ 1486 w 983225"/>
                    <a:gd name="connsiteY5" fmla="*/ 0 h 962227"/>
                    <a:gd name="connsiteX6" fmla="*/ 0 w 983225"/>
                    <a:gd name="connsiteY6" fmla="*/ 244472 h 962227"/>
                    <a:gd name="connsiteX0" fmla="*/ 0 w 983225"/>
                    <a:gd name="connsiteY0" fmla="*/ 236771 h 954526"/>
                    <a:gd name="connsiteX1" fmla="*/ 452283 w 983225"/>
                    <a:gd name="connsiteY1" fmla="*/ 954526 h 954526"/>
                    <a:gd name="connsiteX2" fmla="*/ 983225 w 983225"/>
                    <a:gd name="connsiteY2" fmla="*/ 787377 h 954526"/>
                    <a:gd name="connsiteX3" fmla="*/ 981271 w 983225"/>
                    <a:gd name="connsiteY3" fmla="*/ 546779 h 954526"/>
                    <a:gd name="connsiteX4" fmla="*/ 446517 w 983225"/>
                    <a:gd name="connsiteY4" fmla="*/ 710074 h 954526"/>
                    <a:gd name="connsiteX5" fmla="*/ 1486 w 983225"/>
                    <a:gd name="connsiteY5" fmla="*/ 0 h 954526"/>
                    <a:gd name="connsiteX6" fmla="*/ 0 w 983225"/>
                    <a:gd name="connsiteY6" fmla="*/ 236771 h 954526"/>
                    <a:gd name="connsiteX0" fmla="*/ 0 w 983225"/>
                    <a:gd name="connsiteY0" fmla="*/ 236771 h 954526"/>
                    <a:gd name="connsiteX1" fmla="*/ 452283 w 983225"/>
                    <a:gd name="connsiteY1" fmla="*/ 954526 h 954526"/>
                    <a:gd name="connsiteX2" fmla="*/ 983225 w 983225"/>
                    <a:gd name="connsiteY2" fmla="*/ 787377 h 954526"/>
                    <a:gd name="connsiteX3" fmla="*/ 981271 w 983225"/>
                    <a:gd name="connsiteY3" fmla="*/ 546779 h 954526"/>
                    <a:gd name="connsiteX4" fmla="*/ 448997 w 983225"/>
                    <a:gd name="connsiteY4" fmla="*/ 707507 h 954526"/>
                    <a:gd name="connsiteX5" fmla="*/ 1486 w 983225"/>
                    <a:gd name="connsiteY5" fmla="*/ 0 h 954526"/>
                    <a:gd name="connsiteX6" fmla="*/ 0 w 983225"/>
                    <a:gd name="connsiteY6" fmla="*/ 236771 h 954526"/>
                    <a:gd name="connsiteX0" fmla="*/ 0 w 983225"/>
                    <a:gd name="connsiteY0" fmla="*/ 244472 h 962227"/>
                    <a:gd name="connsiteX1" fmla="*/ 452283 w 983225"/>
                    <a:gd name="connsiteY1" fmla="*/ 962227 h 962227"/>
                    <a:gd name="connsiteX2" fmla="*/ 983225 w 983225"/>
                    <a:gd name="connsiteY2" fmla="*/ 795078 h 962227"/>
                    <a:gd name="connsiteX3" fmla="*/ 981271 w 983225"/>
                    <a:gd name="connsiteY3" fmla="*/ 554480 h 962227"/>
                    <a:gd name="connsiteX4" fmla="*/ 448997 w 983225"/>
                    <a:gd name="connsiteY4" fmla="*/ 715208 h 962227"/>
                    <a:gd name="connsiteX5" fmla="*/ 3966 w 983225"/>
                    <a:gd name="connsiteY5" fmla="*/ 0 h 962227"/>
                    <a:gd name="connsiteX6" fmla="*/ 0 w 983225"/>
                    <a:gd name="connsiteY6" fmla="*/ 244472 h 962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3225" h="962227">
                      <a:moveTo>
                        <a:pt x="0" y="244472"/>
                      </a:moveTo>
                      <a:lnTo>
                        <a:pt x="452283" y="962227"/>
                      </a:lnTo>
                      <a:lnTo>
                        <a:pt x="983225" y="795078"/>
                      </a:lnTo>
                      <a:cubicBezTo>
                        <a:pt x="982574" y="714879"/>
                        <a:pt x="981922" y="634679"/>
                        <a:pt x="981271" y="554480"/>
                      </a:cubicBezTo>
                      <a:lnTo>
                        <a:pt x="448997" y="715208"/>
                      </a:lnTo>
                      <a:lnTo>
                        <a:pt x="3966" y="0"/>
                      </a:lnTo>
                      <a:cubicBezTo>
                        <a:pt x="3471" y="81491"/>
                        <a:pt x="495" y="162981"/>
                        <a:pt x="0" y="2444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5" name="Freeform 64"/>
                <p:cNvSpPr/>
                <p:nvPr/>
              </p:nvSpPr>
              <p:spPr>
                <a:xfrm>
                  <a:off x="8268464" y="4140731"/>
                  <a:ext cx="755117" cy="634798"/>
                </a:xfrm>
                <a:custGeom>
                  <a:avLst/>
                  <a:gdLst>
                    <a:gd name="connsiteX0" fmla="*/ 0 w 983225"/>
                    <a:gd name="connsiteY0" fmla="*/ 137652 h 855407"/>
                    <a:gd name="connsiteX1" fmla="*/ 452283 w 983225"/>
                    <a:gd name="connsiteY1" fmla="*/ 855407 h 855407"/>
                    <a:gd name="connsiteX2" fmla="*/ 983225 w 983225"/>
                    <a:gd name="connsiteY2" fmla="*/ 688258 h 855407"/>
                    <a:gd name="connsiteX3" fmla="*/ 540774 w 983225"/>
                    <a:gd name="connsiteY3" fmla="*/ 0 h 855407"/>
                    <a:gd name="connsiteX4" fmla="*/ 0 w 983225"/>
                    <a:gd name="connsiteY4" fmla="*/ 137652 h 85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3225" h="855407">
                      <a:moveTo>
                        <a:pt x="0" y="137652"/>
                      </a:moveTo>
                      <a:lnTo>
                        <a:pt x="452283" y="855407"/>
                      </a:lnTo>
                      <a:lnTo>
                        <a:pt x="983225" y="688258"/>
                      </a:lnTo>
                      <a:lnTo>
                        <a:pt x="540774" y="0"/>
                      </a:lnTo>
                      <a:lnTo>
                        <a:pt x="0" y="13765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 rot="21057554">
                  <a:off x="8287729" y="4368503"/>
                  <a:ext cx="45719" cy="68404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7" name="Oval 116"/>
                <p:cNvSpPr/>
                <p:nvPr/>
              </p:nvSpPr>
              <p:spPr>
                <a:xfrm rot="21057554">
                  <a:off x="8432748" y="4503740"/>
                  <a:ext cx="163842" cy="184720"/>
                </a:xfrm>
                <a:custGeom>
                  <a:avLst/>
                  <a:gdLst>
                    <a:gd name="connsiteX0" fmla="*/ 0 w 131592"/>
                    <a:gd name="connsiteY0" fmla="*/ 90555 h 181110"/>
                    <a:gd name="connsiteX1" fmla="*/ 65796 w 131592"/>
                    <a:gd name="connsiteY1" fmla="*/ 0 h 181110"/>
                    <a:gd name="connsiteX2" fmla="*/ 131592 w 131592"/>
                    <a:gd name="connsiteY2" fmla="*/ 90555 h 181110"/>
                    <a:gd name="connsiteX3" fmla="*/ 65796 w 131592"/>
                    <a:gd name="connsiteY3" fmla="*/ 181110 h 181110"/>
                    <a:gd name="connsiteX4" fmla="*/ 0 w 131592"/>
                    <a:gd name="connsiteY4" fmla="*/ 90555 h 181110"/>
                    <a:gd name="connsiteX0" fmla="*/ 845 w 132437"/>
                    <a:gd name="connsiteY0" fmla="*/ 97925 h 188480"/>
                    <a:gd name="connsiteX1" fmla="*/ 31724 w 132437"/>
                    <a:gd name="connsiteY1" fmla="*/ 15689 h 188480"/>
                    <a:gd name="connsiteX2" fmla="*/ 66641 w 132437"/>
                    <a:gd name="connsiteY2" fmla="*/ 7370 h 188480"/>
                    <a:gd name="connsiteX3" fmla="*/ 132437 w 132437"/>
                    <a:gd name="connsiteY3" fmla="*/ 97925 h 188480"/>
                    <a:gd name="connsiteX4" fmla="*/ 66641 w 132437"/>
                    <a:gd name="connsiteY4" fmla="*/ 188480 h 188480"/>
                    <a:gd name="connsiteX5" fmla="*/ 845 w 132437"/>
                    <a:gd name="connsiteY5" fmla="*/ 97925 h 188480"/>
                    <a:gd name="connsiteX0" fmla="*/ 845 w 133298"/>
                    <a:gd name="connsiteY0" fmla="*/ 97925 h 193642"/>
                    <a:gd name="connsiteX1" fmla="*/ 31724 w 133298"/>
                    <a:gd name="connsiteY1" fmla="*/ 15689 h 193642"/>
                    <a:gd name="connsiteX2" fmla="*/ 66641 w 133298"/>
                    <a:gd name="connsiteY2" fmla="*/ 7370 h 193642"/>
                    <a:gd name="connsiteX3" fmla="*/ 132437 w 133298"/>
                    <a:gd name="connsiteY3" fmla="*/ 97925 h 193642"/>
                    <a:gd name="connsiteX4" fmla="*/ 101786 w 133298"/>
                    <a:gd name="connsiteY4" fmla="*/ 173438 h 193642"/>
                    <a:gd name="connsiteX5" fmla="*/ 66641 w 133298"/>
                    <a:gd name="connsiteY5" fmla="*/ 188480 h 193642"/>
                    <a:gd name="connsiteX6" fmla="*/ 845 w 133298"/>
                    <a:gd name="connsiteY6" fmla="*/ 97925 h 193642"/>
                    <a:gd name="connsiteX0" fmla="*/ 845 w 133298"/>
                    <a:gd name="connsiteY0" fmla="*/ 95203 h 190920"/>
                    <a:gd name="connsiteX1" fmla="*/ 31724 w 133298"/>
                    <a:gd name="connsiteY1" fmla="*/ 12967 h 190920"/>
                    <a:gd name="connsiteX2" fmla="*/ 109683 w 133298"/>
                    <a:gd name="connsiteY2" fmla="*/ 8924 h 190920"/>
                    <a:gd name="connsiteX3" fmla="*/ 132437 w 133298"/>
                    <a:gd name="connsiteY3" fmla="*/ 95203 h 190920"/>
                    <a:gd name="connsiteX4" fmla="*/ 101786 w 133298"/>
                    <a:gd name="connsiteY4" fmla="*/ 170716 h 190920"/>
                    <a:gd name="connsiteX5" fmla="*/ 66641 w 133298"/>
                    <a:gd name="connsiteY5" fmla="*/ 185758 h 190920"/>
                    <a:gd name="connsiteX6" fmla="*/ 845 w 133298"/>
                    <a:gd name="connsiteY6" fmla="*/ 95203 h 190920"/>
                    <a:gd name="connsiteX0" fmla="*/ 845 w 163647"/>
                    <a:gd name="connsiteY0" fmla="*/ 94137 h 189854"/>
                    <a:gd name="connsiteX1" fmla="*/ 31724 w 163647"/>
                    <a:gd name="connsiteY1" fmla="*/ 11901 h 189854"/>
                    <a:gd name="connsiteX2" fmla="*/ 109683 w 163647"/>
                    <a:gd name="connsiteY2" fmla="*/ 7858 h 189854"/>
                    <a:gd name="connsiteX3" fmla="*/ 163222 w 163647"/>
                    <a:gd name="connsiteY3" fmla="*/ 78460 h 189854"/>
                    <a:gd name="connsiteX4" fmla="*/ 101786 w 163647"/>
                    <a:gd name="connsiteY4" fmla="*/ 169650 h 189854"/>
                    <a:gd name="connsiteX5" fmla="*/ 66641 w 163647"/>
                    <a:gd name="connsiteY5" fmla="*/ 184692 h 189854"/>
                    <a:gd name="connsiteX6" fmla="*/ 845 w 163647"/>
                    <a:gd name="connsiteY6" fmla="*/ 94137 h 189854"/>
                    <a:gd name="connsiteX0" fmla="*/ 845 w 163457"/>
                    <a:gd name="connsiteY0" fmla="*/ 94137 h 189854"/>
                    <a:gd name="connsiteX1" fmla="*/ 31724 w 163457"/>
                    <a:gd name="connsiteY1" fmla="*/ 11901 h 189854"/>
                    <a:gd name="connsiteX2" fmla="*/ 109683 w 163457"/>
                    <a:gd name="connsiteY2" fmla="*/ 7858 h 189854"/>
                    <a:gd name="connsiteX3" fmla="*/ 163222 w 163457"/>
                    <a:gd name="connsiteY3" fmla="*/ 78460 h 189854"/>
                    <a:gd name="connsiteX4" fmla="*/ 101786 w 163457"/>
                    <a:gd name="connsiteY4" fmla="*/ 169650 h 189854"/>
                    <a:gd name="connsiteX5" fmla="*/ 66641 w 163457"/>
                    <a:gd name="connsiteY5" fmla="*/ 184692 h 189854"/>
                    <a:gd name="connsiteX6" fmla="*/ 845 w 163457"/>
                    <a:gd name="connsiteY6" fmla="*/ 94137 h 189854"/>
                    <a:gd name="connsiteX0" fmla="*/ 845 w 163222"/>
                    <a:gd name="connsiteY0" fmla="*/ 94137 h 189854"/>
                    <a:gd name="connsiteX1" fmla="*/ 31724 w 163222"/>
                    <a:gd name="connsiteY1" fmla="*/ 11901 h 189854"/>
                    <a:gd name="connsiteX2" fmla="*/ 109683 w 163222"/>
                    <a:gd name="connsiteY2" fmla="*/ 7858 h 189854"/>
                    <a:gd name="connsiteX3" fmla="*/ 163222 w 163222"/>
                    <a:gd name="connsiteY3" fmla="*/ 78460 h 189854"/>
                    <a:gd name="connsiteX4" fmla="*/ 101786 w 163222"/>
                    <a:gd name="connsiteY4" fmla="*/ 169650 h 189854"/>
                    <a:gd name="connsiteX5" fmla="*/ 66641 w 163222"/>
                    <a:gd name="connsiteY5" fmla="*/ 184692 h 189854"/>
                    <a:gd name="connsiteX6" fmla="*/ 845 w 163222"/>
                    <a:gd name="connsiteY6" fmla="*/ 94137 h 189854"/>
                    <a:gd name="connsiteX0" fmla="*/ 1630 w 164007"/>
                    <a:gd name="connsiteY0" fmla="*/ 82351 h 178068"/>
                    <a:gd name="connsiteX1" fmla="*/ 32509 w 164007"/>
                    <a:gd name="connsiteY1" fmla="*/ 115 h 178068"/>
                    <a:gd name="connsiteX2" fmla="*/ 164007 w 164007"/>
                    <a:gd name="connsiteY2" fmla="*/ 66674 h 178068"/>
                    <a:gd name="connsiteX3" fmla="*/ 102571 w 164007"/>
                    <a:gd name="connsiteY3" fmla="*/ 157864 h 178068"/>
                    <a:gd name="connsiteX4" fmla="*/ 67426 w 164007"/>
                    <a:gd name="connsiteY4" fmla="*/ 172906 h 178068"/>
                    <a:gd name="connsiteX5" fmla="*/ 1630 w 164007"/>
                    <a:gd name="connsiteY5" fmla="*/ 82351 h 178068"/>
                    <a:gd name="connsiteX0" fmla="*/ 1630 w 164007"/>
                    <a:gd name="connsiteY0" fmla="*/ 89499 h 185216"/>
                    <a:gd name="connsiteX1" fmla="*/ 32509 w 164007"/>
                    <a:gd name="connsiteY1" fmla="*/ 7263 h 185216"/>
                    <a:gd name="connsiteX2" fmla="*/ 164007 w 164007"/>
                    <a:gd name="connsiteY2" fmla="*/ 73822 h 185216"/>
                    <a:gd name="connsiteX3" fmla="*/ 102571 w 164007"/>
                    <a:gd name="connsiteY3" fmla="*/ 165012 h 185216"/>
                    <a:gd name="connsiteX4" fmla="*/ 67426 w 164007"/>
                    <a:gd name="connsiteY4" fmla="*/ 180054 h 185216"/>
                    <a:gd name="connsiteX5" fmla="*/ 1630 w 164007"/>
                    <a:gd name="connsiteY5" fmla="*/ 89499 h 185216"/>
                    <a:gd name="connsiteX0" fmla="*/ 1630 w 164007"/>
                    <a:gd name="connsiteY0" fmla="*/ 89499 h 180756"/>
                    <a:gd name="connsiteX1" fmla="*/ 32509 w 164007"/>
                    <a:gd name="connsiteY1" fmla="*/ 7263 h 180756"/>
                    <a:gd name="connsiteX2" fmla="*/ 164007 w 164007"/>
                    <a:gd name="connsiteY2" fmla="*/ 73822 h 180756"/>
                    <a:gd name="connsiteX3" fmla="*/ 102571 w 164007"/>
                    <a:gd name="connsiteY3" fmla="*/ 165012 h 180756"/>
                    <a:gd name="connsiteX4" fmla="*/ 67426 w 164007"/>
                    <a:gd name="connsiteY4" fmla="*/ 180054 h 180756"/>
                    <a:gd name="connsiteX5" fmla="*/ 1630 w 164007"/>
                    <a:gd name="connsiteY5" fmla="*/ 89499 h 180756"/>
                    <a:gd name="connsiteX0" fmla="*/ 1630 w 167200"/>
                    <a:gd name="connsiteY0" fmla="*/ 98498 h 189755"/>
                    <a:gd name="connsiteX1" fmla="*/ 32509 w 167200"/>
                    <a:gd name="connsiteY1" fmla="*/ 16262 h 189755"/>
                    <a:gd name="connsiteX2" fmla="*/ 167200 w 167200"/>
                    <a:gd name="connsiteY2" fmla="*/ 62754 h 189755"/>
                    <a:gd name="connsiteX3" fmla="*/ 102571 w 167200"/>
                    <a:gd name="connsiteY3" fmla="*/ 174011 h 189755"/>
                    <a:gd name="connsiteX4" fmla="*/ 67426 w 167200"/>
                    <a:gd name="connsiteY4" fmla="*/ 189053 h 189755"/>
                    <a:gd name="connsiteX5" fmla="*/ 1630 w 167200"/>
                    <a:gd name="connsiteY5" fmla="*/ 98498 h 189755"/>
                    <a:gd name="connsiteX0" fmla="*/ 1630 w 167200"/>
                    <a:gd name="connsiteY0" fmla="*/ 95293 h 186550"/>
                    <a:gd name="connsiteX1" fmla="*/ 32509 w 167200"/>
                    <a:gd name="connsiteY1" fmla="*/ 13057 h 186550"/>
                    <a:gd name="connsiteX2" fmla="*/ 167200 w 167200"/>
                    <a:gd name="connsiteY2" fmla="*/ 59549 h 186550"/>
                    <a:gd name="connsiteX3" fmla="*/ 102571 w 167200"/>
                    <a:gd name="connsiteY3" fmla="*/ 170806 h 186550"/>
                    <a:gd name="connsiteX4" fmla="*/ 67426 w 167200"/>
                    <a:gd name="connsiteY4" fmla="*/ 185848 h 186550"/>
                    <a:gd name="connsiteX5" fmla="*/ 1630 w 167200"/>
                    <a:gd name="connsiteY5" fmla="*/ 95293 h 186550"/>
                    <a:gd name="connsiteX0" fmla="*/ 1630 w 171552"/>
                    <a:gd name="connsiteY0" fmla="*/ 95293 h 186550"/>
                    <a:gd name="connsiteX1" fmla="*/ 32509 w 171552"/>
                    <a:gd name="connsiteY1" fmla="*/ 13057 h 186550"/>
                    <a:gd name="connsiteX2" fmla="*/ 167200 w 171552"/>
                    <a:gd name="connsiteY2" fmla="*/ 59549 h 186550"/>
                    <a:gd name="connsiteX3" fmla="*/ 102571 w 171552"/>
                    <a:gd name="connsiteY3" fmla="*/ 170806 h 186550"/>
                    <a:gd name="connsiteX4" fmla="*/ 67426 w 171552"/>
                    <a:gd name="connsiteY4" fmla="*/ 185848 h 186550"/>
                    <a:gd name="connsiteX5" fmla="*/ 1630 w 171552"/>
                    <a:gd name="connsiteY5" fmla="*/ 95293 h 186550"/>
                    <a:gd name="connsiteX0" fmla="*/ 1630 w 163652"/>
                    <a:gd name="connsiteY0" fmla="*/ 93463 h 184720"/>
                    <a:gd name="connsiteX1" fmla="*/ 32509 w 163652"/>
                    <a:gd name="connsiteY1" fmla="*/ 11227 h 184720"/>
                    <a:gd name="connsiteX2" fmla="*/ 158877 w 163652"/>
                    <a:gd name="connsiteY2" fmla="*/ 61538 h 184720"/>
                    <a:gd name="connsiteX3" fmla="*/ 102571 w 163652"/>
                    <a:gd name="connsiteY3" fmla="*/ 168976 h 184720"/>
                    <a:gd name="connsiteX4" fmla="*/ 67426 w 163652"/>
                    <a:gd name="connsiteY4" fmla="*/ 184018 h 184720"/>
                    <a:gd name="connsiteX5" fmla="*/ 1630 w 163652"/>
                    <a:gd name="connsiteY5" fmla="*/ 93463 h 184720"/>
                    <a:gd name="connsiteX0" fmla="*/ 1630 w 163842"/>
                    <a:gd name="connsiteY0" fmla="*/ 93463 h 184720"/>
                    <a:gd name="connsiteX1" fmla="*/ 32509 w 163842"/>
                    <a:gd name="connsiteY1" fmla="*/ 11227 h 184720"/>
                    <a:gd name="connsiteX2" fmla="*/ 158877 w 163842"/>
                    <a:gd name="connsiteY2" fmla="*/ 61538 h 184720"/>
                    <a:gd name="connsiteX3" fmla="*/ 102571 w 163842"/>
                    <a:gd name="connsiteY3" fmla="*/ 168976 h 184720"/>
                    <a:gd name="connsiteX4" fmla="*/ 67426 w 163842"/>
                    <a:gd name="connsiteY4" fmla="*/ 184018 h 184720"/>
                    <a:gd name="connsiteX5" fmla="*/ 1630 w 163842"/>
                    <a:gd name="connsiteY5" fmla="*/ 93463 h 184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3842" h="184720">
                      <a:moveTo>
                        <a:pt x="1630" y="93463"/>
                      </a:moveTo>
                      <a:cubicBezTo>
                        <a:pt x="-4190" y="64665"/>
                        <a:pt x="5446" y="13840"/>
                        <a:pt x="32509" y="11227"/>
                      </a:cubicBezTo>
                      <a:cubicBezTo>
                        <a:pt x="59572" y="8614"/>
                        <a:pt x="124569" y="-32651"/>
                        <a:pt x="158877" y="61538"/>
                      </a:cubicBezTo>
                      <a:cubicBezTo>
                        <a:pt x="182122" y="125419"/>
                        <a:pt x="117015" y="115858"/>
                        <a:pt x="102571" y="168976"/>
                      </a:cubicBezTo>
                      <a:cubicBezTo>
                        <a:pt x="91605" y="184068"/>
                        <a:pt x="89951" y="176936"/>
                        <a:pt x="67426" y="184018"/>
                      </a:cubicBezTo>
                      <a:cubicBezTo>
                        <a:pt x="44901" y="191100"/>
                        <a:pt x="1630" y="143475"/>
                        <a:pt x="1630" y="9346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8" name="Oval 118"/>
                <p:cNvSpPr/>
                <p:nvPr/>
              </p:nvSpPr>
              <p:spPr>
                <a:xfrm rot="21057554">
                  <a:off x="8808951" y="4596453"/>
                  <a:ext cx="139522" cy="196947"/>
                </a:xfrm>
                <a:custGeom>
                  <a:avLst/>
                  <a:gdLst>
                    <a:gd name="connsiteX0" fmla="*/ 0 w 131592"/>
                    <a:gd name="connsiteY0" fmla="*/ 90555 h 181110"/>
                    <a:gd name="connsiteX1" fmla="*/ 65796 w 131592"/>
                    <a:gd name="connsiteY1" fmla="*/ 0 h 181110"/>
                    <a:gd name="connsiteX2" fmla="*/ 131592 w 131592"/>
                    <a:gd name="connsiteY2" fmla="*/ 90555 h 181110"/>
                    <a:gd name="connsiteX3" fmla="*/ 65796 w 131592"/>
                    <a:gd name="connsiteY3" fmla="*/ 181110 h 181110"/>
                    <a:gd name="connsiteX4" fmla="*/ 0 w 131592"/>
                    <a:gd name="connsiteY4" fmla="*/ 90555 h 181110"/>
                    <a:gd name="connsiteX0" fmla="*/ 0 w 134785"/>
                    <a:gd name="connsiteY0" fmla="*/ 90863 h 181597"/>
                    <a:gd name="connsiteX1" fmla="*/ 65796 w 134785"/>
                    <a:gd name="connsiteY1" fmla="*/ 308 h 181597"/>
                    <a:gd name="connsiteX2" fmla="*/ 134785 w 134785"/>
                    <a:gd name="connsiteY2" fmla="*/ 70796 h 181597"/>
                    <a:gd name="connsiteX3" fmla="*/ 65796 w 134785"/>
                    <a:gd name="connsiteY3" fmla="*/ 181418 h 181597"/>
                    <a:gd name="connsiteX4" fmla="*/ 0 w 134785"/>
                    <a:gd name="connsiteY4" fmla="*/ 90863 h 181597"/>
                    <a:gd name="connsiteX0" fmla="*/ 0 w 135265"/>
                    <a:gd name="connsiteY0" fmla="*/ 90863 h 181597"/>
                    <a:gd name="connsiteX1" fmla="*/ 65796 w 135265"/>
                    <a:gd name="connsiteY1" fmla="*/ 308 h 181597"/>
                    <a:gd name="connsiteX2" fmla="*/ 134785 w 135265"/>
                    <a:gd name="connsiteY2" fmla="*/ 70796 h 181597"/>
                    <a:gd name="connsiteX3" fmla="*/ 65796 w 135265"/>
                    <a:gd name="connsiteY3" fmla="*/ 181418 h 181597"/>
                    <a:gd name="connsiteX4" fmla="*/ 0 w 135265"/>
                    <a:gd name="connsiteY4" fmla="*/ 90863 h 181597"/>
                    <a:gd name="connsiteX0" fmla="*/ 4257 w 139522"/>
                    <a:gd name="connsiteY0" fmla="*/ 106261 h 196947"/>
                    <a:gd name="connsiteX1" fmla="*/ 21081 w 139522"/>
                    <a:gd name="connsiteY1" fmla="*/ 198 h 196947"/>
                    <a:gd name="connsiteX2" fmla="*/ 139042 w 139522"/>
                    <a:gd name="connsiteY2" fmla="*/ 86194 h 196947"/>
                    <a:gd name="connsiteX3" fmla="*/ 70053 w 139522"/>
                    <a:gd name="connsiteY3" fmla="*/ 196816 h 196947"/>
                    <a:gd name="connsiteX4" fmla="*/ 4257 w 139522"/>
                    <a:gd name="connsiteY4" fmla="*/ 106261 h 196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522" h="196947">
                      <a:moveTo>
                        <a:pt x="4257" y="106261"/>
                      </a:moveTo>
                      <a:cubicBezTo>
                        <a:pt x="-3905" y="73491"/>
                        <a:pt x="-1383" y="3542"/>
                        <a:pt x="21081" y="198"/>
                      </a:cubicBezTo>
                      <a:cubicBezTo>
                        <a:pt x="43545" y="-3146"/>
                        <a:pt x="139042" y="36182"/>
                        <a:pt x="139042" y="86194"/>
                      </a:cubicBezTo>
                      <a:cubicBezTo>
                        <a:pt x="145084" y="162887"/>
                        <a:pt x="92517" y="193472"/>
                        <a:pt x="70053" y="196816"/>
                      </a:cubicBezTo>
                      <a:cubicBezTo>
                        <a:pt x="47589" y="200160"/>
                        <a:pt x="12419" y="139031"/>
                        <a:pt x="4257" y="1062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 rot="21057554">
                  <a:off x="8628560" y="4816506"/>
                  <a:ext cx="188103" cy="92265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 rot="1453249">
                  <a:off x="8603556" y="4398857"/>
                  <a:ext cx="121731" cy="62055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 rot="1453249">
                  <a:off x="8614462" y="4595015"/>
                  <a:ext cx="85748" cy="107490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72" name="Freeform 71"/>
                <p:cNvSpPr/>
                <p:nvPr/>
              </p:nvSpPr>
              <p:spPr>
                <a:xfrm rot="1453249">
                  <a:off x="8399166" y="4143254"/>
                  <a:ext cx="206364" cy="171784"/>
                </a:xfrm>
                <a:custGeom>
                  <a:avLst/>
                  <a:gdLst>
                    <a:gd name="connsiteX0" fmla="*/ 142584 w 206364"/>
                    <a:gd name="connsiteY0" fmla="*/ 0 h 171784"/>
                    <a:gd name="connsiteX1" fmla="*/ 175034 w 206364"/>
                    <a:gd name="connsiteY1" fmla="*/ 18380 h 171784"/>
                    <a:gd name="connsiteX2" fmla="*/ 206364 w 206364"/>
                    <a:gd name="connsiteY2" fmla="*/ 81922 h 171784"/>
                    <a:gd name="connsiteX3" fmla="*/ 99396 w 206364"/>
                    <a:gd name="connsiteY3" fmla="*/ 171784 h 171784"/>
                    <a:gd name="connsiteX4" fmla="*/ 836 w 206364"/>
                    <a:gd name="connsiteY4" fmla="*/ 116900 h 171784"/>
                    <a:gd name="connsiteX5" fmla="*/ 0 w 206364"/>
                    <a:gd name="connsiteY5" fmla="*/ 113424 h 171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6364" h="171784">
                      <a:moveTo>
                        <a:pt x="142584" y="0"/>
                      </a:moveTo>
                      <a:lnTo>
                        <a:pt x="175034" y="18380"/>
                      </a:lnTo>
                      <a:cubicBezTo>
                        <a:pt x="194392" y="34642"/>
                        <a:pt x="206364" y="57107"/>
                        <a:pt x="206364" y="81922"/>
                      </a:cubicBezTo>
                      <a:cubicBezTo>
                        <a:pt x="206364" y="131551"/>
                        <a:pt x="158473" y="171784"/>
                        <a:pt x="99396" y="171784"/>
                      </a:cubicBezTo>
                      <a:cubicBezTo>
                        <a:pt x="55090" y="171784"/>
                        <a:pt x="17074" y="149153"/>
                        <a:pt x="836" y="116900"/>
                      </a:cubicBezTo>
                      <a:lnTo>
                        <a:pt x="0" y="1134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solidFill>
                    <a:schemeClr val="bg1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</p:grpSp>
          <p:sp>
            <p:nvSpPr>
              <p:cNvPr id="32" name="Freeform 31"/>
              <p:cNvSpPr/>
              <p:nvPr/>
            </p:nvSpPr>
            <p:spPr>
              <a:xfrm>
                <a:off x="5513070" y="5338797"/>
                <a:ext cx="81952" cy="263807"/>
              </a:xfrm>
              <a:custGeom>
                <a:avLst/>
                <a:gdLst>
                  <a:gd name="connsiteX0" fmla="*/ 55245 w 83820"/>
                  <a:gd name="connsiteY0" fmla="*/ 186690 h 186690"/>
                  <a:gd name="connsiteX1" fmla="*/ 53340 w 83820"/>
                  <a:gd name="connsiteY1" fmla="*/ 74295 h 186690"/>
                  <a:gd name="connsiteX2" fmla="*/ 0 w 83820"/>
                  <a:gd name="connsiteY2" fmla="*/ 20955 h 186690"/>
                  <a:gd name="connsiteX3" fmla="*/ 26670 w 83820"/>
                  <a:gd name="connsiteY3" fmla="*/ 0 h 186690"/>
                  <a:gd name="connsiteX4" fmla="*/ 83820 w 83820"/>
                  <a:gd name="connsiteY4" fmla="*/ 68580 h 186690"/>
                  <a:gd name="connsiteX5" fmla="*/ 55245 w 83820"/>
                  <a:gd name="connsiteY5" fmla="*/ 186690 h 186690"/>
                  <a:gd name="connsiteX0" fmla="*/ 55245 w 83820"/>
                  <a:gd name="connsiteY0" fmla="*/ 186690 h 186690"/>
                  <a:gd name="connsiteX1" fmla="*/ 53340 w 83820"/>
                  <a:gd name="connsiteY1" fmla="*/ 74295 h 186690"/>
                  <a:gd name="connsiteX2" fmla="*/ 0 w 83820"/>
                  <a:gd name="connsiteY2" fmla="*/ 20955 h 186690"/>
                  <a:gd name="connsiteX3" fmla="*/ 26670 w 83820"/>
                  <a:gd name="connsiteY3" fmla="*/ 0 h 186690"/>
                  <a:gd name="connsiteX4" fmla="*/ 83820 w 83820"/>
                  <a:gd name="connsiteY4" fmla="*/ 68580 h 186690"/>
                  <a:gd name="connsiteX5" fmla="*/ 76200 w 83820"/>
                  <a:gd name="connsiteY5" fmla="*/ 112395 h 186690"/>
                  <a:gd name="connsiteX6" fmla="*/ 55245 w 83820"/>
                  <a:gd name="connsiteY6" fmla="*/ 186690 h 186690"/>
                  <a:gd name="connsiteX0" fmla="*/ 55245 w 87630"/>
                  <a:gd name="connsiteY0" fmla="*/ 186690 h 253365"/>
                  <a:gd name="connsiteX1" fmla="*/ 53340 w 87630"/>
                  <a:gd name="connsiteY1" fmla="*/ 74295 h 253365"/>
                  <a:gd name="connsiteX2" fmla="*/ 0 w 87630"/>
                  <a:gd name="connsiteY2" fmla="*/ 20955 h 253365"/>
                  <a:gd name="connsiteX3" fmla="*/ 26670 w 87630"/>
                  <a:gd name="connsiteY3" fmla="*/ 0 h 253365"/>
                  <a:gd name="connsiteX4" fmla="*/ 83820 w 87630"/>
                  <a:gd name="connsiteY4" fmla="*/ 68580 h 253365"/>
                  <a:gd name="connsiteX5" fmla="*/ 87630 w 87630"/>
                  <a:gd name="connsiteY5" fmla="*/ 253365 h 253365"/>
                  <a:gd name="connsiteX6" fmla="*/ 55245 w 87630"/>
                  <a:gd name="connsiteY6" fmla="*/ 186690 h 253365"/>
                  <a:gd name="connsiteX0" fmla="*/ 55245 w 87630"/>
                  <a:gd name="connsiteY0" fmla="*/ 186690 h 253365"/>
                  <a:gd name="connsiteX1" fmla="*/ 53340 w 87630"/>
                  <a:gd name="connsiteY1" fmla="*/ 74295 h 253365"/>
                  <a:gd name="connsiteX2" fmla="*/ 0 w 87630"/>
                  <a:gd name="connsiteY2" fmla="*/ 20955 h 253365"/>
                  <a:gd name="connsiteX3" fmla="*/ 26670 w 87630"/>
                  <a:gd name="connsiteY3" fmla="*/ 0 h 253365"/>
                  <a:gd name="connsiteX4" fmla="*/ 60960 w 87630"/>
                  <a:gd name="connsiteY4" fmla="*/ 17145 h 253365"/>
                  <a:gd name="connsiteX5" fmla="*/ 83820 w 87630"/>
                  <a:gd name="connsiteY5" fmla="*/ 68580 h 253365"/>
                  <a:gd name="connsiteX6" fmla="*/ 87630 w 87630"/>
                  <a:gd name="connsiteY6" fmla="*/ 253365 h 253365"/>
                  <a:gd name="connsiteX7" fmla="*/ 55245 w 87630"/>
                  <a:gd name="connsiteY7" fmla="*/ 186690 h 253365"/>
                  <a:gd name="connsiteX0" fmla="*/ 55245 w 87630"/>
                  <a:gd name="connsiteY0" fmla="*/ 186690 h 253365"/>
                  <a:gd name="connsiteX1" fmla="*/ 53340 w 87630"/>
                  <a:gd name="connsiteY1" fmla="*/ 74295 h 253365"/>
                  <a:gd name="connsiteX2" fmla="*/ 43815 w 87630"/>
                  <a:gd name="connsiteY2" fmla="*/ 30480 h 253365"/>
                  <a:gd name="connsiteX3" fmla="*/ 0 w 87630"/>
                  <a:gd name="connsiteY3" fmla="*/ 20955 h 253365"/>
                  <a:gd name="connsiteX4" fmla="*/ 26670 w 87630"/>
                  <a:gd name="connsiteY4" fmla="*/ 0 h 253365"/>
                  <a:gd name="connsiteX5" fmla="*/ 60960 w 87630"/>
                  <a:gd name="connsiteY5" fmla="*/ 17145 h 253365"/>
                  <a:gd name="connsiteX6" fmla="*/ 83820 w 87630"/>
                  <a:gd name="connsiteY6" fmla="*/ 68580 h 253365"/>
                  <a:gd name="connsiteX7" fmla="*/ 87630 w 87630"/>
                  <a:gd name="connsiteY7" fmla="*/ 253365 h 253365"/>
                  <a:gd name="connsiteX8" fmla="*/ 55245 w 87630"/>
                  <a:gd name="connsiteY8" fmla="*/ 186690 h 253365"/>
                  <a:gd name="connsiteX0" fmla="*/ 53340 w 85725"/>
                  <a:gd name="connsiteY0" fmla="*/ 186690 h 253365"/>
                  <a:gd name="connsiteX1" fmla="*/ 51435 w 85725"/>
                  <a:gd name="connsiteY1" fmla="*/ 74295 h 253365"/>
                  <a:gd name="connsiteX2" fmla="*/ 41910 w 85725"/>
                  <a:gd name="connsiteY2" fmla="*/ 30480 h 253365"/>
                  <a:gd name="connsiteX3" fmla="*/ 0 w 85725"/>
                  <a:gd name="connsiteY3" fmla="*/ 24765 h 253365"/>
                  <a:gd name="connsiteX4" fmla="*/ 24765 w 85725"/>
                  <a:gd name="connsiteY4" fmla="*/ 0 h 253365"/>
                  <a:gd name="connsiteX5" fmla="*/ 59055 w 85725"/>
                  <a:gd name="connsiteY5" fmla="*/ 17145 h 253365"/>
                  <a:gd name="connsiteX6" fmla="*/ 81915 w 85725"/>
                  <a:gd name="connsiteY6" fmla="*/ 68580 h 253365"/>
                  <a:gd name="connsiteX7" fmla="*/ 85725 w 85725"/>
                  <a:gd name="connsiteY7" fmla="*/ 253365 h 253365"/>
                  <a:gd name="connsiteX8" fmla="*/ 53340 w 85725"/>
                  <a:gd name="connsiteY8" fmla="*/ 186690 h 253365"/>
                  <a:gd name="connsiteX0" fmla="*/ 53340 w 85725"/>
                  <a:gd name="connsiteY0" fmla="*/ 186690 h 253365"/>
                  <a:gd name="connsiteX1" fmla="*/ 51435 w 85725"/>
                  <a:gd name="connsiteY1" fmla="*/ 74295 h 253365"/>
                  <a:gd name="connsiteX2" fmla="*/ 41910 w 85725"/>
                  <a:gd name="connsiteY2" fmla="*/ 30480 h 253365"/>
                  <a:gd name="connsiteX3" fmla="*/ 0 w 85725"/>
                  <a:gd name="connsiteY3" fmla="*/ 24765 h 253365"/>
                  <a:gd name="connsiteX4" fmla="*/ 24765 w 85725"/>
                  <a:gd name="connsiteY4" fmla="*/ 0 h 253365"/>
                  <a:gd name="connsiteX5" fmla="*/ 64770 w 85725"/>
                  <a:gd name="connsiteY5" fmla="*/ 9525 h 253365"/>
                  <a:gd name="connsiteX6" fmla="*/ 81915 w 85725"/>
                  <a:gd name="connsiteY6" fmla="*/ 68580 h 253365"/>
                  <a:gd name="connsiteX7" fmla="*/ 85725 w 85725"/>
                  <a:gd name="connsiteY7" fmla="*/ 253365 h 253365"/>
                  <a:gd name="connsiteX8" fmla="*/ 53340 w 85725"/>
                  <a:gd name="connsiteY8" fmla="*/ 186690 h 253365"/>
                  <a:gd name="connsiteX0" fmla="*/ 53340 w 85725"/>
                  <a:gd name="connsiteY0" fmla="*/ 186690 h 253365"/>
                  <a:gd name="connsiteX1" fmla="*/ 51435 w 85725"/>
                  <a:gd name="connsiteY1" fmla="*/ 74295 h 253365"/>
                  <a:gd name="connsiteX2" fmla="*/ 0 w 85725"/>
                  <a:gd name="connsiteY2" fmla="*/ 24765 h 253365"/>
                  <a:gd name="connsiteX3" fmla="*/ 24765 w 85725"/>
                  <a:gd name="connsiteY3" fmla="*/ 0 h 253365"/>
                  <a:gd name="connsiteX4" fmla="*/ 64770 w 85725"/>
                  <a:gd name="connsiteY4" fmla="*/ 9525 h 253365"/>
                  <a:gd name="connsiteX5" fmla="*/ 81915 w 85725"/>
                  <a:gd name="connsiteY5" fmla="*/ 68580 h 253365"/>
                  <a:gd name="connsiteX6" fmla="*/ 85725 w 85725"/>
                  <a:gd name="connsiteY6" fmla="*/ 253365 h 253365"/>
                  <a:gd name="connsiteX7" fmla="*/ 53340 w 85725"/>
                  <a:gd name="connsiteY7" fmla="*/ 186690 h 253365"/>
                  <a:gd name="connsiteX0" fmla="*/ 53340 w 85725"/>
                  <a:gd name="connsiteY0" fmla="*/ 186690 h 253365"/>
                  <a:gd name="connsiteX1" fmla="*/ 51435 w 85725"/>
                  <a:gd name="connsiteY1" fmla="*/ 74295 h 253365"/>
                  <a:gd name="connsiteX2" fmla="*/ 0 w 85725"/>
                  <a:gd name="connsiteY2" fmla="*/ 24765 h 253365"/>
                  <a:gd name="connsiteX3" fmla="*/ 24765 w 85725"/>
                  <a:gd name="connsiteY3" fmla="*/ 0 h 253365"/>
                  <a:gd name="connsiteX4" fmla="*/ 81915 w 85725"/>
                  <a:gd name="connsiteY4" fmla="*/ 68580 h 253365"/>
                  <a:gd name="connsiteX5" fmla="*/ 85725 w 85725"/>
                  <a:gd name="connsiteY5" fmla="*/ 253365 h 253365"/>
                  <a:gd name="connsiteX6" fmla="*/ 53340 w 85725"/>
                  <a:gd name="connsiteY6" fmla="*/ 186690 h 253365"/>
                  <a:gd name="connsiteX0" fmla="*/ 53340 w 85725"/>
                  <a:gd name="connsiteY0" fmla="*/ 186690 h 253365"/>
                  <a:gd name="connsiteX1" fmla="*/ 51435 w 85725"/>
                  <a:gd name="connsiteY1" fmla="*/ 74295 h 253365"/>
                  <a:gd name="connsiteX2" fmla="*/ 0 w 85725"/>
                  <a:gd name="connsiteY2" fmla="*/ 24765 h 253365"/>
                  <a:gd name="connsiteX3" fmla="*/ 24765 w 85725"/>
                  <a:gd name="connsiteY3" fmla="*/ 0 h 253365"/>
                  <a:gd name="connsiteX4" fmla="*/ 81915 w 85725"/>
                  <a:gd name="connsiteY4" fmla="*/ 68580 h 253365"/>
                  <a:gd name="connsiteX5" fmla="*/ 85725 w 85725"/>
                  <a:gd name="connsiteY5" fmla="*/ 253365 h 253365"/>
                  <a:gd name="connsiteX6" fmla="*/ 53340 w 85725"/>
                  <a:gd name="connsiteY6" fmla="*/ 186690 h 253365"/>
                  <a:gd name="connsiteX0" fmla="*/ 53340 w 85725"/>
                  <a:gd name="connsiteY0" fmla="*/ 186690 h 253365"/>
                  <a:gd name="connsiteX1" fmla="*/ 51435 w 85725"/>
                  <a:gd name="connsiteY1" fmla="*/ 74295 h 253365"/>
                  <a:gd name="connsiteX2" fmla="*/ 0 w 85725"/>
                  <a:gd name="connsiteY2" fmla="*/ 24765 h 253365"/>
                  <a:gd name="connsiteX3" fmla="*/ 24765 w 85725"/>
                  <a:gd name="connsiteY3" fmla="*/ 0 h 253365"/>
                  <a:gd name="connsiteX4" fmla="*/ 81915 w 85725"/>
                  <a:gd name="connsiteY4" fmla="*/ 68580 h 253365"/>
                  <a:gd name="connsiteX5" fmla="*/ 85725 w 85725"/>
                  <a:gd name="connsiteY5" fmla="*/ 253365 h 253365"/>
                  <a:gd name="connsiteX6" fmla="*/ 53340 w 85725"/>
                  <a:gd name="connsiteY6" fmla="*/ 186690 h 253365"/>
                  <a:gd name="connsiteX0" fmla="*/ 53340 w 85725"/>
                  <a:gd name="connsiteY0" fmla="*/ 187607 h 254282"/>
                  <a:gd name="connsiteX1" fmla="*/ 51435 w 85725"/>
                  <a:gd name="connsiteY1" fmla="*/ 75212 h 254282"/>
                  <a:gd name="connsiteX2" fmla="*/ 0 w 85725"/>
                  <a:gd name="connsiteY2" fmla="*/ 25682 h 254282"/>
                  <a:gd name="connsiteX3" fmla="*/ 24765 w 85725"/>
                  <a:gd name="connsiteY3" fmla="*/ 917 h 254282"/>
                  <a:gd name="connsiteX4" fmla="*/ 81915 w 85725"/>
                  <a:gd name="connsiteY4" fmla="*/ 69497 h 254282"/>
                  <a:gd name="connsiteX5" fmla="*/ 85725 w 85725"/>
                  <a:gd name="connsiteY5" fmla="*/ 254282 h 254282"/>
                  <a:gd name="connsiteX6" fmla="*/ 53340 w 85725"/>
                  <a:gd name="connsiteY6" fmla="*/ 187607 h 254282"/>
                  <a:gd name="connsiteX0" fmla="*/ 53340 w 85725"/>
                  <a:gd name="connsiteY0" fmla="*/ 187607 h 254282"/>
                  <a:gd name="connsiteX1" fmla="*/ 51435 w 85725"/>
                  <a:gd name="connsiteY1" fmla="*/ 75212 h 254282"/>
                  <a:gd name="connsiteX2" fmla="*/ 0 w 85725"/>
                  <a:gd name="connsiteY2" fmla="*/ 25682 h 254282"/>
                  <a:gd name="connsiteX3" fmla="*/ 24765 w 85725"/>
                  <a:gd name="connsiteY3" fmla="*/ 917 h 254282"/>
                  <a:gd name="connsiteX4" fmla="*/ 81915 w 85725"/>
                  <a:gd name="connsiteY4" fmla="*/ 69497 h 254282"/>
                  <a:gd name="connsiteX5" fmla="*/ 85725 w 85725"/>
                  <a:gd name="connsiteY5" fmla="*/ 254282 h 254282"/>
                  <a:gd name="connsiteX6" fmla="*/ 53340 w 85725"/>
                  <a:gd name="connsiteY6" fmla="*/ 187607 h 254282"/>
                  <a:gd name="connsiteX0" fmla="*/ 53340 w 81952"/>
                  <a:gd name="connsiteY0" fmla="*/ 187607 h 252377"/>
                  <a:gd name="connsiteX1" fmla="*/ 51435 w 81952"/>
                  <a:gd name="connsiteY1" fmla="*/ 75212 h 252377"/>
                  <a:gd name="connsiteX2" fmla="*/ 0 w 81952"/>
                  <a:gd name="connsiteY2" fmla="*/ 25682 h 252377"/>
                  <a:gd name="connsiteX3" fmla="*/ 24765 w 81952"/>
                  <a:gd name="connsiteY3" fmla="*/ 917 h 252377"/>
                  <a:gd name="connsiteX4" fmla="*/ 81915 w 81952"/>
                  <a:gd name="connsiteY4" fmla="*/ 69497 h 252377"/>
                  <a:gd name="connsiteX5" fmla="*/ 81915 w 81952"/>
                  <a:gd name="connsiteY5" fmla="*/ 252377 h 252377"/>
                  <a:gd name="connsiteX6" fmla="*/ 53340 w 81952"/>
                  <a:gd name="connsiteY6" fmla="*/ 187607 h 252377"/>
                  <a:gd name="connsiteX0" fmla="*/ 53340 w 81952"/>
                  <a:gd name="connsiteY0" fmla="*/ 187607 h 242852"/>
                  <a:gd name="connsiteX1" fmla="*/ 51435 w 81952"/>
                  <a:gd name="connsiteY1" fmla="*/ 75212 h 242852"/>
                  <a:gd name="connsiteX2" fmla="*/ 0 w 81952"/>
                  <a:gd name="connsiteY2" fmla="*/ 25682 h 242852"/>
                  <a:gd name="connsiteX3" fmla="*/ 24765 w 81952"/>
                  <a:gd name="connsiteY3" fmla="*/ 917 h 242852"/>
                  <a:gd name="connsiteX4" fmla="*/ 81915 w 81952"/>
                  <a:gd name="connsiteY4" fmla="*/ 69497 h 242852"/>
                  <a:gd name="connsiteX5" fmla="*/ 64770 w 81952"/>
                  <a:gd name="connsiteY5" fmla="*/ 242852 h 242852"/>
                  <a:gd name="connsiteX6" fmla="*/ 53340 w 81952"/>
                  <a:gd name="connsiteY6" fmla="*/ 187607 h 242852"/>
                  <a:gd name="connsiteX0" fmla="*/ 34290 w 81952"/>
                  <a:gd name="connsiteY0" fmla="*/ 200942 h 242852"/>
                  <a:gd name="connsiteX1" fmla="*/ 51435 w 81952"/>
                  <a:gd name="connsiteY1" fmla="*/ 75212 h 242852"/>
                  <a:gd name="connsiteX2" fmla="*/ 0 w 81952"/>
                  <a:gd name="connsiteY2" fmla="*/ 25682 h 242852"/>
                  <a:gd name="connsiteX3" fmla="*/ 24765 w 81952"/>
                  <a:gd name="connsiteY3" fmla="*/ 917 h 242852"/>
                  <a:gd name="connsiteX4" fmla="*/ 81915 w 81952"/>
                  <a:gd name="connsiteY4" fmla="*/ 69497 h 242852"/>
                  <a:gd name="connsiteX5" fmla="*/ 64770 w 81952"/>
                  <a:gd name="connsiteY5" fmla="*/ 242852 h 242852"/>
                  <a:gd name="connsiteX6" fmla="*/ 34290 w 81952"/>
                  <a:gd name="connsiteY6" fmla="*/ 200942 h 242852"/>
                  <a:gd name="connsiteX0" fmla="*/ 34290 w 81952"/>
                  <a:gd name="connsiteY0" fmla="*/ 200942 h 244757"/>
                  <a:gd name="connsiteX1" fmla="*/ 51435 w 81952"/>
                  <a:gd name="connsiteY1" fmla="*/ 75212 h 244757"/>
                  <a:gd name="connsiteX2" fmla="*/ 0 w 81952"/>
                  <a:gd name="connsiteY2" fmla="*/ 25682 h 244757"/>
                  <a:gd name="connsiteX3" fmla="*/ 24765 w 81952"/>
                  <a:gd name="connsiteY3" fmla="*/ 917 h 244757"/>
                  <a:gd name="connsiteX4" fmla="*/ 81915 w 81952"/>
                  <a:gd name="connsiteY4" fmla="*/ 69497 h 244757"/>
                  <a:gd name="connsiteX5" fmla="*/ 51435 w 81952"/>
                  <a:gd name="connsiteY5" fmla="*/ 244757 h 244757"/>
                  <a:gd name="connsiteX6" fmla="*/ 34290 w 81952"/>
                  <a:gd name="connsiteY6" fmla="*/ 200942 h 244757"/>
                  <a:gd name="connsiteX0" fmla="*/ 34290 w 81952"/>
                  <a:gd name="connsiteY0" fmla="*/ 200942 h 263807"/>
                  <a:gd name="connsiteX1" fmla="*/ 51435 w 81952"/>
                  <a:gd name="connsiteY1" fmla="*/ 75212 h 263807"/>
                  <a:gd name="connsiteX2" fmla="*/ 0 w 81952"/>
                  <a:gd name="connsiteY2" fmla="*/ 25682 h 263807"/>
                  <a:gd name="connsiteX3" fmla="*/ 24765 w 81952"/>
                  <a:gd name="connsiteY3" fmla="*/ 917 h 263807"/>
                  <a:gd name="connsiteX4" fmla="*/ 81915 w 81952"/>
                  <a:gd name="connsiteY4" fmla="*/ 69497 h 263807"/>
                  <a:gd name="connsiteX5" fmla="*/ 59055 w 81952"/>
                  <a:gd name="connsiteY5" fmla="*/ 263807 h 263807"/>
                  <a:gd name="connsiteX6" fmla="*/ 34290 w 81952"/>
                  <a:gd name="connsiteY6" fmla="*/ 200942 h 263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952" h="263807">
                    <a:moveTo>
                      <a:pt x="34290" y="200942"/>
                    </a:moveTo>
                    <a:lnTo>
                      <a:pt x="51435" y="75212"/>
                    </a:lnTo>
                    <a:cubicBezTo>
                      <a:pt x="53975" y="36795"/>
                      <a:pt x="27305" y="22824"/>
                      <a:pt x="0" y="25682"/>
                    </a:cubicBezTo>
                    <a:lnTo>
                      <a:pt x="24765" y="917"/>
                    </a:lnTo>
                    <a:cubicBezTo>
                      <a:pt x="51752" y="-3211"/>
                      <a:pt x="83185" y="4410"/>
                      <a:pt x="81915" y="69497"/>
                    </a:cubicBezTo>
                    <a:lnTo>
                      <a:pt x="59055" y="263807"/>
                    </a:lnTo>
                    <a:lnTo>
                      <a:pt x="34290" y="200942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3" name="Freeform 32"/>
              <p:cNvSpPr/>
              <p:nvPr/>
            </p:nvSpPr>
            <p:spPr>
              <a:xfrm>
                <a:off x="5499000" y="5530408"/>
                <a:ext cx="73162" cy="112491"/>
              </a:xfrm>
              <a:custGeom>
                <a:avLst/>
                <a:gdLst>
                  <a:gd name="connsiteX0" fmla="*/ 27348 w 69258"/>
                  <a:gd name="connsiteY0" fmla="*/ 0 h 105334"/>
                  <a:gd name="connsiteX1" fmla="*/ 69258 w 69258"/>
                  <a:gd name="connsiteY1" fmla="*/ 54750 h 105334"/>
                  <a:gd name="connsiteX2" fmla="*/ 43661 w 69258"/>
                  <a:gd name="connsiteY2" fmla="*/ 105198 h 105334"/>
                  <a:gd name="connsiteX3" fmla="*/ 43147 w 69258"/>
                  <a:gd name="connsiteY3" fmla="*/ 105334 h 105334"/>
                  <a:gd name="connsiteX4" fmla="*/ 34024 w 69258"/>
                  <a:gd name="connsiteY4" fmla="*/ 86027 h 105334"/>
                  <a:gd name="connsiteX5" fmla="*/ 46233 w 69258"/>
                  <a:gd name="connsiteY5" fmla="*/ 79421 h 105334"/>
                  <a:gd name="connsiteX6" fmla="*/ 54055 w 69258"/>
                  <a:gd name="connsiteY6" fmla="*/ 54750 h 105334"/>
                  <a:gd name="connsiteX7" fmla="*/ 27348 w 69258"/>
                  <a:gd name="connsiteY7" fmla="*/ 19861 h 105334"/>
                  <a:gd name="connsiteX8" fmla="*/ 8463 w 69258"/>
                  <a:gd name="connsiteY8" fmla="*/ 30080 h 105334"/>
                  <a:gd name="connsiteX9" fmla="*/ 8112 w 69258"/>
                  <a:gd name="connsiteY9" fmla="*/ 31190 h 105334"/>
                  <a:gd name="connsiteX10" fmla="*/ 0 w 69258"/>
                  <a:gd name="connsiteY10" fmla="*/ 14023 h 105334"/>
                  <a:gd name="connsiteX11" fmla="*/ 11035 w 69258"/>
                  <a:gd name="connsiteY11" fmla="*/ 4303 h 105334"/>
                  <a:gd name="connsiteX12" fmla="*/ 27348 w 69258"/>
                  <a:gd name="connsiteY12" fmla="*/ 0 h 105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258" h="105334">
                    <a:moveTo>
                      <a:pt x="27348" y="0"/>
                    </a:moveTo>
                    <a:cubicBezTo>
                      <a:pt x="50494" y="0"/>
                      <a:pt x="69258" y="24512"/>
                      <a:pt x="69258" y="54750"/>
                    </a:cubicBezTo>
                    <a:cubicBezTo>
                      <a:pt x="69258" y="77429"/>
                      <a:pt x="58704" y="96886"/>
                      <a:pt x="43661" y="105198"/>
                    </a:cubicBezTo>
                    <a:lnTo>
                      <a:pt x="43147" y="105334"/>
                    </a:lnTo>
                    <a:lnTo>
                      <a:pt x="34024" y="86027"/>
                    </a:lnTo>
                    <a:lnTo>
                      <a:pt x="46233" y="79421"/>
                    </a:lnTo>
                    <a:cubicBezTo>
                      <a:pt x="51066" y="73107"/>
                      <a:pt x="54055" y="64385"/>
                      <a:pt x="54055" y="54750"/>
                    </a:cubicBezTo>
                    <a:cubicBezTo>
                      <a:pt x="54055" y="35481"/>
                      <a:pt x="42098" y="19861"/>
                      <a:pt x="27348" y="19861"/>
                    </a:cubicBezTo>
                    <a:cubicBezTo>
                      <a:pt x="19973" y="19861"/>
                      <a:pt x="13297" y="23766"/>
                      <a:pt x="8463" y="30080"/>
                    </a:cubicBezTo>
                    <a:lnTo>
                      <a:pt x="8112" y="31190"/>
                    </a:lnTo>
                    <a:lnTo>
                      <a:pt x="0" y="14023"/>
                    </a:lnTo>
                    <a:lnTo>
                      <a:pt x="11035" y="4303"/>
                    </a:lnTo>
                    <a:cubicBezTo>
                      <a:pt x="16049" y="1532"/>
                      <a:pt x="21562" y="0"/>
                      <a:pt x="273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28" name="Freeform 27"/>
            <p:cNvSpPr/>
            <p:nvPr/>
          </p:nvSpPr>
          <p:spPr>
            <a:xfrm>
              <a:off x="5523304" y="4998271"/>
              <a:ext cx="3300658" cy="1070413"/>
            </a:xfrm>
            <a:custGeom>
              <a:avLst/>
              <a:gdLst>
                <a:gd name="connsiteX0" fmla="*/ 2179320 w 2179320"/>
                <a:gd name="connsiteY0" fmla="*/ 152400 h 685800"/>
                <a:gd name="connsiteX1" fmla="*/ 1203960 w 2179320"/>
                <a:gd name="connsiteY1" fmla="*/ 228600 h 685800"/>
                <a:gd name="connsiteX2" fmla="*/ 594360 w 2179320"/>
                <a:gd name="connsiteY2" fmla="*/ 0 h 685800"/>
                <a:gd name="connsiteX3" fmla="*/ 1112520 w 2179320"/>
                <a:gd name="connsiteY3" fmla="*/ 685800 h 685800"/>
                <a:gd name="connsiteX4" fmla="*/ 15240 w 2179320"/>
                <a:gd name="connsiteY4" fmla="*/ 655320 h 685800"/>
                <a:gd name="connsiteX5" fmla="*/ 0 w 2179320"/>
                <a:gd name="connsiteY5" fmla="*/ 685800 h 685800"/>
                <a:gd name="connsiteX0" fmla="*/ 2179320 w 2179320"/>
                <a:gd name="connsiteY0" fmla="*/ 152400 h 685800"/>
                <a:gd name="connsiteX1" fmla="*/ 594360 w 2179320"/>
                <a:gd name="connsiteY1" fmla="*/ 0 h 685800"/>
                <a:gd name="connsiteX2" fmla="*/ 1112520 w 2179320"/>
                <a:gd name="connsiteY2" fmla="*/ 685800 h 685800"/>
                <a:gd name="connsiteX3" fmla="*/ 15240 w 2179320"/>
                <a:gd name="connsiteY3" fmla="*/ 655320 h 685800"/>
                <a:gd name="connsiteX4" fmla="*/ 0 w 2179320"/>
                <a:gd name="connsiteY4" fmla="*/ 685800 h 685800"/>
                <a:gd name="connsiteX0" fmla="*/ 2179320 w 2179320"/>
                <a:gd name="connsiteY0" fmla="*/ 152400 h 685800"/>
                <a:gd name="connsiteX1" fmla="*/ 1287780 w 2179320"/>
                <a:gd name="connsiteY1" fmla="*/ 213360 h 685800"/>
                <a:gd name="connsiteX2" fmla="*/ 594360 w 2179320"/>
                <a:gd name="connsiteY2" fmla="*/ 0 h 685800"/>
                <a:gd name="connsiteX3" fmla="*/ 1112520 w 2179320"/>
                <a:gd name="connsiteY3" fmla="*/ 685800 h 685800"/>
                <a:gd name="connsiteX4" fmla="*/ 15240 w 2179320"/>
                <a:gd name="connsiteY4" fmla="*/ 655320 h 685800"/>
                <a:gd name="connsiteX5" fmla="*/ 0 w 2179320"/>
                <a:gd name="connsiteY5" fmla="*/ 685800 h 685800"/>
                <a:gd name="connsiteX0" fmla="*/ 2179320 w 2179320"/>
                <a:gd name="connsiteY0" fmla="*/ 152400 h 685800"/>
                <a:gd name="connsiteX1" fmla="*/ 1287780 w 2179320"/>
                <a:gd name="connsiteY1" fmla="*/ 213360 h 685800"/>
                <a:gd name="connsiteX2" fmla="*/ 594360 w 2179320"/>
                <a:gd name="connsiteY2" fmla="*/ 0 h 685800"/>
                <a:gd name="connsiteX3" fmla="*/ 1112520 w 2179320"/>
                <a:gd name="connsiteY3" fmla="*/ 685800 h 685800"/>
                <a:gd name="connsiteX4" fmla="*/ 15240 w 2179320"/>
                <a:gd name="connsiteY4" fmla="*/ 655320 h 685800"/>
                <a:gd name="connsiteX5" fmla="*/ 0 w 2179320"/>
                <a:gd name="connsiteY5" fmla="*/ 685800 h 685800"/>
                <a:gd name="connsiteX0" fmla="*/ 2179320 w 2179320"/>
                <a:gd name="connsiteY0" fmla="*/ 174208 h 707608"/>
                <a:gd name="connsiteX1" fmla="*/ 594360 w 2179320"/>
                <a:gd name="connsiteY1" fmla="*/ 21808 h 707608"/>
                <a:gd name="connsiteX2" fmla="*/ 1112520 w 2179320"/>
                <a:gd name="connsiteY2" fmla="*/ 707608 h 707608"/>
                <a:gd name="connsiteX3" fmla="*/ 15240 w 2179320"/>
                <a:gd name="connsiteY3" fmla="*/ 677128 h 707608"/>
                <a:gd name="connsiteX4" fmla="*/ 0 w 2179320"/>
                <a:gd name="connsiteY4" fmla="*/ 707608 h 707608"/>
                <a:gd name="connsiteX0" fmla="*/ 2179320 w 2179320"/>
                <a:gd name="connsiteY0" fmla="*/ 161978 h 695378"/>
                <a:gd name="connsiteX1" fmla="*/ 594360 w 2179320"/>
                <a:gd name="connsiteY1" fmla="*/ 9578 h 695378"/>
                <a:gd name="connsiteX2" fmla="*/ 1112520 w 2179320"/>
                <a:gd name="connsiteY2" fmla="*/ 695378 h 695378"/>
                <a:gd name="connsiteX3" fmla="*/ 15240 w 2179320"/>
                <a:gd name="connsiteY3" fmla="*/ 664898 h 695378"/>
                <a:gd name="connsiteX4" fmla="*/ 0 w 2179320"/>
                <a:gd name="connsiteY4" fmla="*/ 695378 h 695378"/>
                <a:gd name="connsiteX0" fmla="*/ 2179320 w 2179320"/>
                <a:gd name="connsiteY0" fmla="*/ 274769 h 808169"/>
                <a:gd name="connsiteX1" fmla="*/ 853440 w 2179320"/>
                <a:gd name="connsiteY1" fmla="*/ 8069 h 808169"/>
                <a:gd name="connsiteX2" fmla="*/ 1112520 w 2179320"/>
                <a:gd name="connsiteY2" fmla="*/ 808169 h 808169"/>
                <a:gd name="connsiteX3" fmla="*/ 15240 w 2179320"/>
                <a:gd name="connsiteY3" fmla="*/ 777689 h 808169"/>
                <a:gd name="connsiteX4" fmla="*/ 0 w 2179320"/>
                <a:gd name="connsiteY4" fmla="*/ 808169 h 808169"/>
                <a:gd name="connsiteX0" fmla="*/ 2179320 w 2179320"/>
                <a:gd name="connsiteY0" fmla="*/ 274769 h 808169"/>
                <a:gd name="connsiteX1" fmla="*/ 853440 w 2179320"/>
                <a:gd name="connsiteY1" fmla="*/ 8069 h 808169"/>
                <a:gd name="connsiteX2" fmla="*/ 1112520 w 2179320"/>
                <a:gd name="connsiteY2" fmla="*/ 808169 h 808169"/>
                <a:gd name="connsiteX3" fmla="*/ 15240 w 2179320"/>
                <a:gd name="connsiteY3" fmla="*/ 777689 h 808169"/>
                <a:gd name="connsiteX4" fmla="*/ 0 w 2179320"/>
                <a:gd name="connsiteY4" fmla="*/ 808169 h 808169"/>
                <a:gd name="connsiteX0" fmla="*/ 2179320 w 2179320"/>
                <a:gd name="connsiteY0" fmla="*/ 274769 h 903316"/>
                <a:gd name="connsiteX1" fmla="*/ 853440 w 2179320"/>
                <a:gd name="connsiteY1" fmla="*/ 8069 h 903316"/>
                <a:gd name="connsiteX2" fmla="*/ 1112520 w 2179320"/>
                <a:gd name="connsiteY2" fmla="*/ 808169 h 903316"/>
                <a:gd name="connsiteX3" fmla="*/ 15240 w 2179320"/>
                <a:gd name="connsiteY3" fmla="*/ 777689 h 903316"/>
                <a:gd name="connsiteX4" fmla="*/ 0 w 2179320"/>
                <a:gd name="connsiteY4" fmla="*/ 808169 h 903316"/>
                <a:gd name="connsiteX0" fmla="*/ 2179320 w 2179320"/>
                <a:gd name="connsiteY0" fmla="*/ 274769 h 903316"/>
                <a:gd name="connsiteX1" fmla="*/ 853440 w 2179320"/>
                <a:gd name="connsiteY1" fmla="*/ 8069 h 903316"/>
                <a:gd name="connsiteX2" fmla="*/ 1112520 w 2179320"/>
                <a:gd name="connsiteY2" fmla="*/ 808169 h 903316"/>
                <a:gd name="connsiteX3" fmla="*/ 15240 w 2179320"/>
                <a:gd name="connsiteY3" fmla="*/ 777689 h 903316"/>
                <a:gd name="connsiteX4" fmla="*/ 0 w 2179320"/>
                <a:gd name="connsiteY4" fmla="*/ 808169 h 903316"/>
                <a:gd name="connsiteX0" fmla="*/ 3337560 w 3337560"/>
                <a:gd name="connsiteY0" fmla="*/ 274769 h 903316"/>
                <a:gd name="connsiteX1" fmla="*/ 2011680 w 3337560"/>
                <a:gd name="connsiteY1" fmla="*/ 8069 h 903316"/>
                <a:gd name="connsiteX2" fmla="*/ 2270760 w 3337560"/>
                <a:gd name="connsiteY2" fmla="*/ 808169 h 903316"/>
                <a:gd name="connsiteX3" fmla="*/ 1173480 w 3337560"/>
                <a:gd name="connsiteY3" fmla="*/ 777689 h 903316"/>
                <a:gd name="connsiteX4" fmla="*/ 0 w 3337560"/>
                <a:gd name="connsiteY4" fmla="*/ 655769 h 903316"/>
                <a:gd name="connsiteX0" fmla="*/ 3459536 w 3459536"/>
                <a:gd name="connsiteY0" fmla="*/ 274769 h 1083950"/>
                <a:gd name="connsiteX1" fmla="*/ 2133656 w 3459536"/>
                <a:gd name="connsiteY1" fmla="*/ 8069 h 1083950"/>
                <a:gd name="connsiteX2" fmla="*/ 2392736 w 3459536"/>
                <a:gd name="connsiteY2" fmla="*/ 808169 h 1083950"/>
                <a:gd name="connsiteX3" fmla="*/ 1295456 w 3459536"/>
                <a:gd name="connsiteY3" fmla="*/ 777689 h 1083950"/>
                <a:gd name="connsiteX4" fmla="*/ 121976 w 3459536"/>
                <a:gd name="connsiteY4" fmla="*/ 655769 h 1083950"/>
                <a:gd name="connsiteX0" fmla="*/ 3381968 w 3381968"/>
                <a:gd name="connsiteY0" fmla="*/ 274769 h 1041563"/>
                <a:gd name="connsiteX1" fmla="*/ 2056088 w 3381968"/>
                <a:gd name="connsiteY1" fmla="*/ 8069 h 1041563"/>
                <a:gd name="connsiteX2" fmla="*/ 2315168 w 3381968"/>
                <a:gd name="connsiteY2" fmla="*/ 808169 h 1041563"/>
                <a:gd name="connsiteX3" fmla="*/ 1217888 w 3381968"/>
                <a:gd name="connsiteY3" fmla="*/ 777689 h 1041563"/>
                <a:gd name="connsiteX4" fmla="*/ 128228 w 3381968"/>
                <a:gd name="connsiteY4" fmla="*/ 594809 h 1041563"/>
                <a:gd name="connsiteX0" fmla="*/ 3374114 w 3374114"/>
                <a:gd name="connsiteY0" fmla="*/ 274769 h 1064447"/>
                <a:gd name="connsiteX1" fmla="*/ 2048234 w 3374114"/>
                <a:gd name="connsiteY1" fmla="*/ 8069 h 1064447"/>
                <a:gd name="connsiteX2" fmla="*/ 2307314 w 3374114"/>
                <a:gd name="connsiteY2" fmla="*/ 808169 h 1064447"/>
                <a:gd name="connsiteX3" fmla="*/ 1316714 w 3374114"/>
                <a:gd name="connsiteY3" fmla="*/ 846269 h 1064447"/>
                <a:gd name="connsiteX4" fmla="*/ 120374 w 3374114"/>
                <a:gd name="connsiteY4" fmla="*/ 594809 h 1064447"/>
                <a:gd name="connsiteX0" fmla="*/ 3388307 w 3388307"/>
                <a:gd name="connsiteY0" fmla="*/ 274769 h 1030561"/>
                <a:gd name="connsiteX1" fmla="*/ 2062427 w 3388307"/>
                <a:gd name="connsiteY1" fmla="*/ 8069 h 1030561"/>
                <a:gd name="connsiteX2" fmla="*/ 2321507 w 3388307"/>
                <a:gd name="connsiteY2" fmla="*/ 808169 h 1030561"/>
                <a:gd name="connsiteX3" fmla="*/ 1330907 w 3388307"/>
                <a:gd name="connsiteY3" fmla="*/ 846269 h 1030561"/>
                <a:gd name="connsiteX4" fmla="*/ 119327 w 3388307"/>
                <a:gd name="connsiteY4" fmla="*/ 541469 h 1030561"/>
                <a:gd name="connsiteX0" fmla="*/ 3369194 w 3369194"/>
                <a:gd name="connsiteY0" fmla="*/ 274769 h 922295"/>
                <a:gd name="connsiteX1" fmla="*/ 2043314 w 3369194"/>
                <a:gd name="connsiteY1" fmla="*/ 8069 h 922295"/>
                <a:gd name="connsiteX2" fmla="*/ 2302394 w 3369194"/>
                <a:gd name="connsiteY2" fmla="*/ 808169 h 922295"/>
                <a:gd name="connsiteX3" fmla="*/ 1311794 w 3369194"/>
                <a:gd name="connsiteY3" fmla="*/ 846269 h 922295"/>
                <a:gd name="connsiteX4" fmla="*/ 86880 w 3369194"/>
                <a:gd name="connsiteY4" fmla="*/ 562425 h 922295"/>
                <a:gd name="connsiteX5" fmla="*/ 100214 w 3369194"/>
                <a:gd name="connsiteY5" fmla="*/ 541469 h 922295"/>
                <a:gd name="connsiteX0" fmla="*/ 3369194 w 3369194"/>
                <a:gd name="connsiteY0" fmla="*/ 274769 h 965006"/>
                <a:gd name="connsiteX1" fmla="*/ 2043314 w 3369194"/>
                <a:gd name="connsiteY1" fmla="*/ 8069 h 965006"/>
                <a:gd name="connsiteX2" fmla="*/ 2302394 w 3369194"/>
                <a:gd name="connsiteY2" fmla="*/ 808169 h 965006"/>
                <a:gd name="connsiteX3" fmla="*/ 1311794 w 3369194"/>
                <a:gd name="connsiteY3" fmla="*/ 846269 h 965006"/>
                <a:gd name="connsiteX4" fmla="*/ 86880 w 3369194"/>
                <a:gd name="connsiteY4" fmla="*/ 562425 h 965006"/>
                <a:gd name="connsiteX5" fmla="*/ 100214 w 3369194"/>
                <a:gd name="connsiteY5" fmla="*/ 541469 h 965006"/>
                <a:gd name="connsiteX0" fmla="*/ 3312351 w 3312351"/>
                <a:gd name="connsiteY0" fmla="*/ 274769 h 965006"/>
                <a:gd name="connsiteX1" fmla="*/ 1986471 w 3312351"/>
                <a:gd name="connsiteY1" fmla="*/ 8069 h 965006"/>
                <a:gd name="connsiteX2" fmla="*/ 2245551 w 3312351"/>
                <a:gd name="connsiteY2" fmla="*/ 808169 h 965006"/>
                <a:gd name="connsiteX3" fmla="*/ 1254951 w 3312351"/>
                <a:gd name="connsiteY3" fmla="*/ 846269 h 965006"/>
                <a:gd name="connsiteX4" fmla="*/ 30037 w 3312351"/>
                <a:gd name="connsiteY4" fmla="*/ 562425 h 965006"/>
                <a:gd name="connsiteX5" fmla="*/ 43371 w 3312351"/>
                <a:gd name="connsiteY5" fmla="*/ 541469 h 965006"/>
                <a:gd name="connsiteX0" fmla="*/ 3304914 w 3304914"/>
                <a:gd name="connsiteY0" fmla="*/ 274769 h 968407"/>
                <a:gd name="connsiteX1" fmla="*/ 1979034 w 3304914"/>
                <a:gd name="connsiteY1" fmla="*/ 8069 h 968407"/>
                <a:gd name="connsiteX2" fmla="*/ 2238114 w 3304914"/>
                <a:gd name="connsiteY2" fmla="*/ 808169 h 968407"/>
                <a:gd name="connsiteX3" fmla="*/ 1247514 w 3304914"/>
                <a:gd name="connsiteY3" fmla="*/ 846269 h 968407"/>
                <a:gd name="connsiteX4" fmla="*/ 30220 w 3304914"/>
                <a:gd name="connsiteY4" fmla="*/ 568140 h 968407"/>
                <a:gd name="connsiteX5" fmla="*/ 35934 w 3304914"/>
                <a:gd name="connsiteY5" fmla="*/ 541469 h 968407"/>
                <a:gd name="connsiteX0" fmla="*/ 3300658 w 3300658"/>
                <a:gd name="connsiteY0" fmla="*/ 274769 h 1070413"/>
                <a:gd name="connsiteX1" fmla="*/ 1974778 w 3300658"/>
                <a:gd name="connsiteY1" fmla="*/ 8069 h 1070413"/>
                <a:gd name="connsiteX2" fmla="*/ 2233858 w 3300658"/>
                <a:gd name="connsiteY2" fmla="*/ 808169 h 1070413"/>
                <a:gd name="connsiteX3" fmla="*/ 1243258 w 3300658"/>
                <a:gd name="connsiteY3" fmla="*/ 846269 h 1070413"/>
                <a:gd name="connsiteX4" fmla="*/ 25964 w 3300658"/>
                <a:gd name="connsiteY4" fmla="*/ 568140 h 1070413"/>
                <a:gd name="connsiteX5" fmla="*/ 31678 w 3300658"/>
                <a:gd name="connsiteY5" fmla="*/ 541469 h 1070413"/>
                <a:gd name="connsiteX0" fmla="*/ 3300658 w 3300658"/>
                <a:gd name="connsiteY0" fmla="*/ 274769 h 1070413"/>
                <a:gd name="connsiteX1" fmla="*/ 1974778 w 3300658"/>
                <a:gd name="connsiteY1" fmla="*/ 8069 h 1070413"/>
                <a:gd name="connsiteX2" fmla="*/ 2233858 w 3300658"/>
                <a:gd name="connsiteY2" fmla="*/ 808169 h 1070413"/>
                <a:gd name="connsiteX3" fmla="*/ 1243258 w 3300658"/>
                <a:gd name="connsiteY3" fmla="*/ 846269 h 1070413"/>
                <a:gd name="connsiteX4" fmla="*/ 25964 w 3300658"/>
                <a:gd name="connsiteY4" fmla="*/ 568140 h 1070413"/>
                <a:gd name="connsiteX5" fmla="*/ 81208 w 3300658"/>
                <a:gd name="connsiteY5" fmla="*/ 476699 h 1070413"/>
                <a:gd name="connsiteX0" fmla="*/ 3300658 w 3300658"/>
                <a:gd name="connsiteY0" fmla="*/ 274769 h 1070413"/>
                <a:gd name="connsiteX1" fmla="*/ 1974778 w 3300658"/>
                <a:gd name="connsiteY1" fmla="*/ 8069 h 1070413"/>
                <a:gd name="connsiteX2" fmla="*/ 2233858 w 3300658"/>
                <a:gd name="connsiteY2" fmla="*/ 808169 h 1070413"/>
                <a:gd name="connsiteX3" fmla="*/ 1243258 w 3300658"/>
                <a:gd name="connsiteY3" fmla="*/ 846269 h 1070413"/>
                <a:gd name="connsiteX4" fmla="*/ 25964 w 3300658"/>
                <a:gd name="connsiteY4" fmla="*/ 568140 h 1070413"/>
                <a:gd name="connsiteX5" fmla="*/ 64063 w 3300658"/>
                <a:gd name="connsiteY5" fmla="*/ 417644 h 1070413"/>
                <a:gd name="connsiteX0" fmla="*/ 3357720 w 3357720"/>
                <a:gd name="connsiteY0" fmla="*/ 274769 h 1070413"/>
                <a:gd name="connsiteX1" fmla="*/ 2031840 w 3357720"/>
                <a:gd name="connsiteY1" fmla="*/ 8069 h 1070413"/>
                <a:gd name="connsiteX2" fmla="*/ 2290920 w 3357720"/>
                <a:gd name="connsiteY2" fmla="*/ 808169 h 1070413"/>
                <a:gd name="connsiteX3" fmla="*/ 1300320 w 3357720"/>
                <a:gd name="connsiteY3" fmla="*/ 846269 h 1070413"/>
                <a:gd name="connsiteX4" fmla="*/ 83026 w 3357720"/>
                <a:gd name="connsiteY4" fmla="*/ 568140 h 1070413"/>
                <a:gd name="connsiteX5" fmla="*/ 109694 w 3357720"/>
                <a:gd name="connsiteY5" fmla="*/ 446219 h 1070413"/>
                <a:gd name="connsiteX6" fmla="*/ 121125 w 3357720"/>
                <a:gd name="connsiteY6" fmla="*/ 417644 h 1070413"/>
                <a:gd name="connsiteX0" fmla="*/ 3380676 w 3380676"/>
                <a:gd name="connsiteY0" fmla="*/ 274769 h 1070413"/>
                <a:gd name="connsiteX1" fmla="*/ 2054796 w 3380676"/>
                <a:gd name="connsiteY1" fmla="*/ 8069 h 1070413"/>
                <a:gd name="connsiteX2" fmla="*/ 2313876 w 3380676"/>
                <a:gd name="connsiteY2" fmla="*/ 808169 h 1070413"/>
                <a:gd name="connsiteX3" fmla="*/ 1323276 w 3380676"/>
                <a:gd name="connsiteY3" fmla="*/ 846269 h 1070413"/>
                <a:gd name="connsiteX4" fmla="*/ 105982 w 3380676"/>
                <a:gd name="connsiteY4" fmla="*/ 568140 h 1070413"/>
                <a:gd name="connsiteX5" fmla="*/ 65975 w 3380676"/>
                <a:gd name="connsiteY5" fmla="*/ 480509 h 1070413"/>
                <a:gd name="connsiteX6" fmla="*/ 132650 w 3380676"/>
                <a:gd name="connsiteY6" fmla="*/ 446219 h 1070413"/>
                <a:gd name="connsiteX7" fmla="*/ 144081 w 3380676"/>
                <a:gd name="connsiteY7" fmla="*/ 417644 h 1070413"/>
                <a:gd name="connsiteX0" fmla="*/ 3358901 w 3358901"/>
                <a:gd name="connsiteY0" fmla="*/ 274769 h 1070413"/>
                <a:gd name="connsiteX1" fmla="*/ 2033021 w 3358901"/>
                <a:gd name="connsiteY1" fmla="*/ 8069 h 1070413"/>
                <a:gd name="connsiteX2" fmla="*/ 2292101 w 3358901"/>
                <a:gd name="connsiteY2" fmla="*/ 808169 h 1070413"/>
                <a:gd name="connsiteX3" fmla="*/ 1301501 w 3358901"/>
                <a:gd name="connsiteY3" fmla="*/ 846269 h 1070413"/>
                <a:gd name="connsiteX4" fmla="*/ 84207 w 3358901"/>
                <a:gd name="connsiteY4" fmla="*/ 568140 h 1070413"/>
                <a:gd name="connsiteX5" fmla="*/ 126115 w 3358901"/>
                <a:gd name="connsiteY5" fmla="*/ 499559 h 1070413"/>
                <a:gd name="connsiteX6" fmla="*/ 110875 w 3358901"/>
                <a:gd name="connsiteY6" fmla="*/ 446219 h 1070413"/>
                <a:gd name="connsiteX7" fmla="*/ 122306 w 3358901"/>
                <a:gd name="connsiteY7" fmla="*/ 417644 h 1070413"/>
                <a:gd name="connsiteX0" fmla="*/ 3358901 w 3358901"/>
                <a:gd name="connsiteY0" fmla="*/ 274769 h 1070413"/>
                <a:gd name="connsiteX1" fmla="*/ 2033021 w 3358901"/>
                <a:gd name="connsiteY1" fmla="*/ 8069 h 1070413"/>
                <a:gd name="connsiteX2" fmla="*/ 2292101 w 3358901"/>
                <a:gd name="connsiteY2" fmla="*/ 808169 h 1070413"/>
                <a:gd name="connsiteX3" fmla="*/ 1301501 w 3358901"/>
                <a:gd name="connsiteY3" fmla="*/ 846269 h 1070413"/>
                <a:gd name="connsiteX4" fmla="*/ 84207 w 3358901"/>
                <a:gd name="connsiteY4" fmla="*/ 568140 h 1070413"/>
                <a:gd name="connsiteX5" fmla="*/ 126115 w 3358901"/>
                <a:gd name="connsiteY5" fmla="*/ 499559 h 1070413"/>
                <a:gd name="connsiteX6" fmla="*/ 84205 w 3358901"/>
                <a:gd name="connsiteY6" fmla="*/ 465269 h 1070413"/>
                <a:gd name="connsiteX7" fmla="*/ 122306 w 3358901"/>
                <a:gd name="connsiteY7" fmla="*/ 417644 h 1070413"/>
                <a:gd name="connsiteX0" fmla="*/ 3393863 w 3393863"/>
                <a:gd name="connsiteY0" fmla="*/ 274769 h 1070413"/>
                <a:gd name="connsiteX1" fmla="*/ 2067983 w 3393863"/>
                <a:gd name="connsiteY1" fmla="*/ 8069 h 1070413"/>
                <a:gd name="connsiteX2" fmla="*/ 2327063 w 3393863"/>
                <a:gd name="connsiteY2" fmla="*/ 808169 h 1070413"/>
                <a:gd name="connsiteX3" fmla="*/ 1336463 w 3393863"/>
                <a:gd name="connsiteY3" fmla="*/ 846269 h 1070413"/>
                <a:gd name="connsiteX4" fmla="*/ 119169 w 3393863"/>
                <a:gd name="connsiteY4" fmla="*/ 568140 h 1070413"/>
                <a:gd name="connsiteX5" fmla="*/ 50587 w 3393863"/>
                <a:gd name="connsiteY5" fmla="*/ 520514 h 1070413"/>
                <a:gd name="connsiteX6" fmla="*/ 161077 w 3393863"/>
                <a:gd name="connsiteY6" fmla="*/ 499559 h 1070413"/>
                <a:gd name="connsiteX7" fmla="*/ 119167 w 3393863"/>
                <a:gd name="connsiteY7" fmla="*/ 465269 h 1070413"/>
                <a:gd name="connsiteX8" fmla="*/ 157268 w 3393863"/>
                <a:gd name="connsiteY8" fmla="*/ 417644 h 1070413"/>
                <a:gd name="connsiteX0" fmla="*/ 3373064 w 3373064"/>
                <a:gd name="connsiteY0" fmla="*/ 274769 h 1070413"/>
                <a:gd name="connsiteX1" fmla="*/ 2047184 w 3373064"/>
                <a:gd name="connsiteY1" fmla="*/ 8069 h 1070413"/>
                <a:gd name="connsiteX2" fmla="*/ 2306264 w 3373064"/>
                <a:gd name="connsiteY2" fmla="*/ 808169 h 1070413"/>
                <a:gd name="connsiteX3" fmla="*/ 1315664 w 3373064"/>
                <a:gd name="connsiteY3" fmla="*/ 846269 h 1070413"/>
                <a:gd name="connsiteX4" fmla="*/ 98370 w 3373064"/>
                <a:gd name="connsiteY4" fmla="*/ 568140 h 1070413"/>
                <a:gd name="connsiteX5" fmla="*/ 92653 w 3373064"/>
                <a:gd name="connsiteY5" fmla="*/ 510989 h 1070413"/>
                <a:gd name="connsiteX6" fmla="*/ 140278 w 3373064"/>
                <a:gd name="connsiteY6" fmla="*/ 499559 h 1070413"/>
                <a:gd name="connsiteX7" fmla="*/ 98368 w 3373064"/>
                <a:gd name="connsiteY7" fmla="*/ 465269 h 1070413"/>
                <a:gd name="connsiteX8" fmla="*/ 136469 w 3373064"/>
                <a:gd name="connsiteY8" fmla="*/ 417644 h 1070413"/>
                <a:gd name="connsiteX0" fmla="*/ 3300658 w 3300658"/>
                <a:gd name="connsiteY0" fmla="*/ 274769 h 1070413"/>
                <a:gd name="connsiteX1" fmla="*/ 1974778 w 3300658"/>
                <a:gd name="connsiteY1" fmla="*/ 8069 h 1070413"/>
                <a:gd name="connsiteX2" fmla="*/ 2233858 w 3300658"/>
                <a:gd name="connsiteY2" fmla="*/ 808169 h 1070413"/>
                <a:gd name="connsiteX3" fmla="*/ 1243258 w 3300658"/>
                <a:gd name="connsiteY3" fmla="*/ 846269 h 1070413"/>
                <a:gd name="connsiteX4" fmla="*/ 25964 w 3300658"/>
                <a:gd name="connsiteY4" fmla="*/ 568140 h 1070413"/>
                <a:gd name="connsiteX5" fmla="*/ 20247 w 3300658"/>
                <a:gd name="connsiteY5" fmla="*/ 510989 h 1070413"/>
                <a:gd name="connsiteX6" fmla="*/ 67872 w 3300658"/>
                <a:gd name="connsiteY6" fmla="*/ 499559 h 1070413"/>
                <a:gd name="connsiteX7" fmla="*/ 25962 w 3300658"/>
                <a:gd name="connsiteY7" fmla="*/ 465269 h 1070413"/>
                <a:gd name="connsiteX8" fmla="*/ 64063 w 3300658"/>
                <a:gd name="connsiteY8" fmla="*/ 417644 h 1070413"/>
                <a:gd name="connsiteX0" fmla="*/ 3300658 w 3300658"/>
                <a:gd name="connsiteY0" fmla="*/ 274769 h 1070413"/>
                <a:gd name="connsiteX1" fmla="*/ 1974778 w 3300658"/>
                <a:gd name="connsiteY1" fmla="*/ 8069 h 1070413"/>
                <a:gd name="connsiteX2" fmla="*/ 2233858 w 3300658"/>
                <a:gd name="connsiteY2" fmla="*/ 808169 h 1070413"/>
                <a:gd name="connsiteX3" fmla="*/ 1243258 w 3300658"/>
                <a:gd name="connsiteY3" fmla="*/ 846269 h 1070413"/>
                <a:gd name="connsiteX4" fmla="*/ 25964 w 3300658"/>
                <a:gd name="connsiteY4" fmla="*/ 568140 h 1070413"/>
                <a:gd name="connsiteX5" fmla="*/ 24057 w 3300658"/>
                <a:gd name="connsiteY5" fmla="*/ 514799 h 1070413"/>
                <a:gd name="connsiteX6" fmla="*/ 67872 w 3300658"/>
                <a:gd name="connsiteY6" fmla="*/ 499559 h 1070413"/>
                <a:gd name="connsiteX7" fmla="*/ 25962 w 3300658"/>
                <a:gd name="connsiteY7" fmla="*/ 465269 h 1070413"/>
                <a:gd name="connsiteX8" fmla="*/ 64063 w 3300658"/>
                <a:gd name="connsiteY8" fmla="*/ 417644 h 1070413"/>
                <a:gd name="connsiteX0" fmla="*/ 3300658 w 3300658"/>
                <a:gd name="connsiteY0" fmla="*/ 274769 h 1070413"/>
                <a:gd name="connsiteX1" fmla="*/ 1974778 w 3300658"/>
                <a:gd name="connsiteY1" fmla="*/ 8069 h 1070413"/>
                <a:gd name="connsiteX2" fmla="*/ 2233858 w 3300658"/>
                <a:gd name="connsiteY2" fmla="*/ 808169 h 1070413"/>
                <a:gd name="connsiteX3" fmla="*/ 1243258 w 3300658"/>
                <a:gd name="connsiteY3" fmla="*/ 846269 h 1070413"/>
                <a:gd name="connsiteX4" fmla="*/ 25964 w 3300658"/>
                <a:gd name="connsiteY4" fmla="*/ 568140 h 1070413"/>
                <a:gd name="connsiteX5" fmla="*/ 24057 w 3300658"/>
                <a:gd name="connsiteY5" fmla="*/ 514799 h 1070413"/>
                <a:gd name="connsiteX6" fmla="*/ 64062 w 3300658"/>
                <a:gd name="connsiteY6" fmla="*/ 509084 h 1070413"/>
                <a:gd name="connsiteX7" fmla="*/ 25962 w 3300658"/>
                <a:gd name="connsiteY7" fmla="*/ 465269 h 1070413"/>
                <a:gd name="connsiteX8" fmla="*/ 64063 w 3300658"/>
                <a:gd name="connsiteY8" fmla="*/ 417644 h 1070413"/>
                <a:gd name="connsiteX0" fmla="*/ 3300658 w 3300658"/>
                <a:gd name="connsiteY0" fmla="*/ 274769 h 1070413"/>
                <a:gd name="connsiteX1" fmla="*/ 1974778 w 3300658"/>
                <a:gd name="connsiteY1" fmla="*/ 8069 h 1070413"/>
                <a:gd name="connsiteX2" fmla="*/ 2233858 w 3300658"/>
                <a:gd name="connsiteY2" fmla="*/ 808169 h 1070413"/>
                <a:gd name="connsiteX3" fmla="*/ 1243258 w 3300658"/>
                <a:gd name="connsiteY3" fmla="*/ 846269 h 1070413"/>
                <a:gd name="connsiteX4" fmla="*/ 25964 w 3300658"/>
                <a:gd name="connsiteY4" fmla="*/ 568140 h 1070413"/>
                <a:gd name="connsiteX5" fmla="*/ 24057 w 3300658"/>
                <a:gd name="connsiteY5" fmla="*/ 514799 h 1070413"/>
                <a:gd name="connsiteX6" fmla="*/ 64062 w 3300658"/>
                <a:gd name="connsiteY6" fmla="*/ 509084 h 1070413"/>
                <a:gd name="connsiteX7" fmla="*/ 25962 w 3300658"/>
                <a:gd name="connsiteY7" fmla="*/ 465269 h 1070413"/>
                <a:gd name="connsiteX8" fmla="*/ 64063 w 3300658"/>
                <a:gd name="connsiteY8" fmla="*/ 417644 h 107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0658" h="1070413">
                  <a:moveTo>
                    <a:pt x="3300658" y="274769"/>
                  </a:moveTo>
                  <a:cubicBezTo>
                    <a:pt x="2848538" y="601159"/>
                    <a:pt x="2152578" y="-80831"/>
                    <a:pt x="1974778" y="8069"/>
                  </a:cubicBezTo>
                  <a:cubicBezTo>
                    <a:pt x="1817298" y="99509"/>
                    <a:pt x="2254178" y="564329"/>
                    <a:pt x="2233858" y="808169"/>
                  </a:cubicBezTo>
                  <a:cubicBezTo>
                    <a:pt x="2203378" y="1034229"/>
                    <a:pt x="1609018" y="856429"/>
                    <a:pt x="1243258" y="846269"/>
                  </a:cubicBezTo>
                  <a:cubicBezTo>
                    <a:pt x="874006" y="805312"/>
                    <a:pt x="-177871" y="1531435"/>
                    <a:pt x="25964" y="568140"/>
                  </a:cubicBezTo>
                  <a:cubicBezTo>
                    <a:pt x="25011" y="542423"/>
                    <a:pt x="17072" y="526229"/>
                    <a:pt x="24057" y="514799"/>
                  </a:cubicBezTo>
                  <a:cubicBezTo>
                    <a:pt x="31042" y="503369"/>
                    <a:pt x="52632" y="518291"/>
                    <a:pt x="64062" y="509084"/>
                  </a:cubicBezTo>
                  <a:cubicBezTo>
                    <a:pt x="75492" y="478922"/>
                    <a:pt x="12944" y="475746"/>
                    <a:pt x="25962" y="465269"/>
                  </a:cubicBezTo>
                  <a:cubicBezTo>
                    <a:pt x="32312" y="440186"/>
                    <a:pt x="62158" y="422406"/>
                    <a:pt x="64063" y="417644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6483224" y="4951530"/>
              <a:ext cx="2340735" cy="916379"/>
            </a:xfrm>
            <a:custGeom>
              <a:avLst/>
              <a:gdLst>
                <a:gd name="connsiteX0" fmla="*/ 2179320 w 2179320"/>
                <a:gd name="connsiteY0" fmla="*/ 152400 h 685800"/>
                <a:gd name="connsiteX1" fmla="*/ 1203960 w 2179320"/>
                <a:gd name="connsiteY1" fmla="*/ 228600 h 685800"/>
                <a:gd name="connsiteX2" fmla="*/ 594360 w 2179320"/>
                <a:gd name="connsiteY2" fmla="*/ 0 h 685800"/>
                <a:gd name="connsiteX3" fmla="*/ 1112520 w 2179320"/>
                <a:gd name="connsiteY3" fmla="*/ 685800 h 685800"/>
                <a:gd name="connsiteX4" fmla="*/ 15240 w 2179320"/>
                <a:gd name="connsiteY4" fmla="*/ 655320 h 685800"/>
                <a:gd name="connsiteX5" fmla="*/ 0 w 2179320"/>
                <a:gd name="connsiteY5" fmla="*/ 685800 h 685800"/>
                <a:gd name="connsiteX0" fmla="*/ 2179320 w 2179320"/>
                <a:gd name="connsiteY0" fmla="*/ 152400 h 685800"/>
                <a:gd name="connsiteX1" fmla="*/ 594360 w 2179320"/>
                <a:gd name="connsiteY1" fmla="*/ 0 h 685800"/>
                <a:gd name="connsiteX2" fmla="*/ 1112520 w 2179320"/>
                <a:gd name="connsiteY2" fmla="*/ 685800 h 685800"/>
                <a:gd name="connsiteX3" fmla="*/ 15240 w 2179320"/>
                <a:gd name="connsiteY3" fmla="*/ 655320 h 685800"/>
                <a:gd name="connsiteX4" fmla="*/ 0 w 2179320"/>
                <a:gd name="connsiteY4" fmla="*/ 685800 h 685800"/>
                <a:gd name="connsiteX0" fmla="*/ 2179320 w 2179320"/>
                <a:gd name="connsiteY0" fmla="*/ 152400 h 685800"/>
                <a:gd name="connsiteX1" fmla="*/ 1287780 w 2179320"/>
                <a:gd name="connsiteY1" fmla="*/ 213360 h 685800"/>
                <a:gd name="connsiteX2" fmla="*/ 594360 w 2179320"/>
                <a:gd name="connsiteY2" fmla="*/ 0 h 685800"/>
                <a:gd name="connsiteX3" fmla="*/ 1112520 w 2179320"/>
                <a:gd name="connsiteY3" fmla="*/ 685800 h 685800"/>
                <a:gd name="connsiteX4" fmla="*/ 15240 w 2179320"/>
                <a:gd name="connsiteY4" fmla="*/ 655320 h 685800"/>
                <a:gd name="connsiteX5" fmla="*/ 0 w 2179320"/>
                <a:gd name="connsiteY5" fmla="*/ 685800 h 685800"/>
                <a:gd name="connsiteX0" fmla="*/ 2179320 w 2179320"/>
                <a:gd name="connsiteY0" fmla="*/ 152400 h 685800"/>
                <a:gd name="connsiteX1" fmla="*/ 1287780 w 2179320"/>
                <a:gd name="connsiteY1" fmla="*/ 213360 h 685800"/>
                <a:gd name="connsiteX2" fmla="*/ 594360 w 2179320"/>
                <a:gd name="connsiteY2" fmla="*/ 0 h 685800"/>
                <a:gd name="connsiteX3" fmla="*/ 1112520 w 2179320"/>
                <a:gd name="connsiteY3" fmla="*/ 685800 h 685800"/>
                <a:gd name="connsiteX4" fmla="*/ 15240 w 2179320"/>
                <a:gd name="connsiteY4" fmla="*/ 655320 h 685800"/>
                <a:gd name="connsiteX5" fmla="*/ 0 w 2179320"/>
                <a:gd name="connsiteY5" fmla="*/ 685800 h 685800"/>
                <a:gd name="connsiteX0" fmla="*/ 2179320 w 2179320"/>
                <a:gd name="connsiteY0" fmla="*/ 174208 h 707608"/>
                <a:gd name="connsiteX1" fmla="*/ 594360 w 2179320"/>
                <a:gd name="connsiteY1" fmla="*/ 21808 h 707608"/>
                <a:gd name="connsiteX2" fmla="*/ 1112520 w 2179320"/>
                <a:gd name="connsiteY2" fmla="*/ 707608 h 707608"/>
                <a:gd name="connsiteX3" fmla="*/ 15240 w 2179320"/>
                <a:gd name="connsiteY3" fmla="*/ 677128 h 707608"/>
                <a:gd name="connsiteX4" fmla="*/ 0 w 2179320"/>
                <a:gd name="connsiteY4" fmla="*/ 707608 h 707608"/>
                <a:gd name="connsiteX0" fmla="*/ 2179320 w 2179320"/>
                <a:gd name="connsiteY0" fmla="*/ 161978 h 695378"/>
                <a:gd name="connsiteX1" fmla="*/ 594360 w 2179320"/>
                <a:gd name="connsiteY1" fmla="*/ 9578 h 695378"/>
                <a:gd name="connsiteX2" fmla="*/ 1112520 w 2179320"/>
                <a:gd name="connsiteY2" fmla="*/ 695378 h 695378"/>
                <a:gd name="connsiteX3" fmla="*/ 15240 w 2179320"/>
                <a:gd name="connsiteY3" fmla="*/ 664898 h 695378"/>
                <a:gd name="connsiteX4" fmla="*/ 0 w 2179320"/>
                <a:gd name="connsiteY4" fmla="*/ 695378 h 695378"/>
                <a:gd name="connsiteX0" fmla="*/ 2179320 w 2179320"/>
                <a:gd name="connsiteY0" fmla="*/ 274769 h 808169"/>
                <a:gd name="connsiteX1" fmla="*/ 853440 w 2179320"/>
                <a:gd name="connsiteY1" fmla="*/ 8069 h 808169"/>
                <a:gd name="connsiteX2" fmla="*/ 1112520 w 2179320"/>
                <a:gd name="connsiteY2" fmla="*/ 808169 h 808169"/>
                <a:gd name="connsiteX3" fmla="*/ 15240 w 2179320"/>
                <a:gd name="connsiteY3" fmla="*/ 777689 h 808169"/>
                <a:gd name="connsiteX4" fmla="*/ 0 w 2179320"/>
                <a:gd name="connsiteY4" fmla="*/ 808169 h 808169"/>
                <a:gd name="connsiteX0" fmla="*/ 2179320 w 2179320"/>
                <a:gd name="connsiteY0" fmla="*/ 274769 h 808169"/>
                <a:gd name="connsiteX1" fmla="*/ 853440 w 2179320"/>
                <a:gd name="connsiteY1" fmla="*/ 8069 h 808169"/>
                <a:gd name="connsiteX2" fmla="*/ 1112520 w 2179320"/>
                <a:gd name="connsiteY2" fmla="*/ 808169 h 808169"/>
                <a:gd name="connsiteX3" fmla="*/ 15240 w 2179320"/>
                <a:gd name="connsiteY3" fmla="*/ 777689 h 808169"/>
                <a:gd name="connsiteX4" fmla="*/ 0 w 2179320"/>
                <a:gd name="connsiteY4" fmla="*/ 808169 h 808169"/>
                <a:gd name="connsiteX0" fmla="*/ 2179320 w 2179320"/>
                <a:gd name="connsiteY0" fmla="*/ 274769 h 903316"/>
                <a:gd name="connsiteX1" fmla="*/ 853440 w 2179320"/>
                <a:gd name="connsiteY1" fmla="*/ 8069 h 903316"/>
                <a:gd name="connsiteX2" fmla="*/ 1112520 w 2179320"/>
                <a:gd name="connsiteY2" fmla="*/ 808169 h 903316"/>
                <a:gd name="connsiteX3" fmla="*/ 15240 w 2179320"/>
                <a:gd name="connsiteY3" fmla="*/ 777689 h 903316"/>
                <a:gd name="connsiteX4" fmla="*/ 0 w 2179320"/>
                <a:gd name="connsiteY4" fmla="*/ 808169 h 903316"/>
                <a:gd name="connsiteX0" fmla="*/ 2179320 w 2179320"/>
                <a:gd name="connsiteY0" fmla="*/ 274769 h 903316"/>
                <a:gd name="connsiteX1" fmla="*/ 853440 w 2179320"/>
                <a:gd name="connsiteY1" fmla="*/ 8069 h 903316"/>
                <a:gd name="connsiteX2" fmla="*/ 1112520 w 2179320"/>
                <a:gd name="connsiteY2" fmla="*/ 808169 h 903316"/>
                <a:gd name="connsiteX3" fmla="*/ 15240 w 2179320"/>
                <a:gd name="connsiteY3" fmla="*/ 777689 h 903316"/>
                <a:gd name="connsiteX4" fmla="*/ 0 w 2179320"/>
                <a:gd name="connsiteY4" fmla="*/ 808169 h 903316"/>
                <a:gd name="connsiteX0" fmla="*/ 3337560 w 3337560"/>
                <a:gd name="connsiteY0" fmla="*/ 274769 h 903316"/>
                <a:gd name="connsiteX1" fmla="*/ 2011680 w 3337560"/>
                <a:gd name="connsiteY1" fmla="*/ 8069 h 903316"/>
                <a:gd name="connsiteX2" fmla="*/ 2270760 w 3337560"/>
                <a:gd name="connsiteY2" fmla="*/ 808169 h 903316"/>
                <a:gd name="connsiteX3" fmla="*/ 1173480 w 3337560"/>
                <a:gd name="connsiteY3" fmla="*/ 777689 h 903316"/>
                <a:gd name="connsiteX4" fmla="*/ 0 w 3337560"/>
                <a:gd name="connsiteY4" fmla="*/ 655769 h 903316"/>
                <a:gd name="connsiteX0" fmla="*/ 3459536 w 3459536"/>
                <a:gd name="connsiteY0" fmla="*/ 274769 h 1083950"/>
                <a:gd name="connsiteX1" fmla="*/ 2133656 w 3459536"/>
                <a:gd name="connsiteY1" fmla="*/ 8069 h 1083950"/>
                <a:gd name="connsiteX2" fmla="*/ 2392736 w 3459536"/>
                <a:gd name="connsiteY2" fmla="*/ 808169 h 1083950"/>
                <a:gd name="connsiteX3" fmla="*/ 1295456 w 3459536"/>
                <a:gd name="connsiteY3" fmla="*/ 777689 h 1083950"/>
                <a:gd name="connsiteX4" fmla="*/ 121976 w 3459536"/>
                <a:gd name="connsiteY4" fmla="*/ 655769 h 1083950"/>
                <a:gd name="connsiteX0" fmla="*/ 3381968 w 3381968"/>
                <a:gd name="connsiteY0" fmla="*/ 274769 h 1041563"/>
                <a:gd name="connsiteX1" fmla="*/ 2056088 w 3381968"/>
                <a:gd name="connsiteY1" fmla="*/ 8069 h 1041563"/>
                <a:gd name="connsiteX2" fmla="*/ 2315168 w 3381968"/>
                <a:gd name="connsiteY2" fmla="*/ 808169 h 1041563"/>
                <a:gd name="connsiteX3" fmla="*/ 1217888 w 3381968"/>
                <a:gd name="connsiteY3" fmla="*/ 777689 h 1041563"/>
                <a:gd name="connsiteX4" fmla="*/ 128228 w 3381968"/>
                <a:gd name="connsiteY4" fmla="*/ 594809 h 1041563"/>
                <a:gd name="connsiteX0" fmla="*/ 3374114 w 3374114"/>
                <a:gd name="connsiteY0" fmla="*/ 274769 h 1064447"/>
                <a:gd name="connsiteX1" fmla="*/ 2048234 w 3374114"/>
                <a:gd name="connsiteY1" fmla="*/ 8069 h 1064447"/>
                <a:gd name="connsiteX2" fmla="*/ 2307314 w 3374114"/>
                <a:gd name="connsiteY2" fmla="*/ 808169 h 1064447"/>
                <a:gd name="connsiteX3" fmla="*/ 1316714 w 3374114"/>
                <a:gd name="connsiteY3" fmla="*/ 846269 h 1064447"/>
                <a:gd name="connsiteX4" fmla="*/ 120374 w 3374114"/>
                <a:gd name="connsiteY4" fmla="*/ 594809 h 1064447"/>
                <a:gd name="connsiteX0" fmla="*/ 3388307 w 3388307"/>
                <a:gd name="connsiteY0" fmla="*/ 274769 h 1030561"/>
                <a:gd name="connsiteX1" fmla="*/ 2062427 w 3388307"/>
                <a:gd name="connsiteY1" fmla="*/ 8069 h 1030561"/>
                <a:gd name="connsiteX2" fmla="*/ 2321507 w 3388307"/>
                <a:gd name="connsiteY2" fmla="*/ 808169 h 1030561"/>
                <a:gd name="connsiteX3" fmla="*/ 1330907 w 3388307"/>
                <a:gd name="connsiteY3" fmla="*/ 846269 h 1030561"/>
                <a:gd name="connsiteX4" fmla="*/ 119327 w 3388307"/>
                <a:gd name="connsiteY4" fmla="*/ 541469 h 1030561"/>
                <a:gd name="connsiteX0" fmla="*/ 2473447 w 2473447"/>
                <a:gd name="connsiteY0" fmla="*/ 274769 h 922295"/>
                <a:gd name="connsiteX1" fmla="*/ 1147567 w 2473447"/>
                <a:gd name="connsiteY1" fmla="*/ 8069 h 922295"/>
                <a:gd name="connsiteX2" fmla="*/ 1406647 w 2473447"/>
                <a:gd name="connsiteY2" fmla="*/ 808169 h 922295"/>
                <a:gd name="connsiteX3" fmla="*/ 416047 w 2473447"/>
                <a:gd name="connsiteY3" fmla="*/ 846269 h 922295"/>
                <a:gd name="connsiteX4" fmla="*/ 296734 w 2473447"/>
                <a:gd name="connsiteY4" fmla="*/ 310375 h 922295"/>
                <a:gd name="connsiteX0" fmla="*/ 2176713 w 2176713"/>
                <a:gd name="connsiteY0" fmla="*/ 274769 h 922295"/>
                <a:gd name="connsiteX1" fmla="*/ 850833 w 2176713"/>
                <a:gd name="connsiteY1" fmla="*/ 8069 h 922295"/>
                <a:gd name="connsiteX2" fmla="*/ 1109913 w 2176713"/>
                <a:gd name="connsiteY2" fmla="*/ 808169 h 922295"/>
                <a:gd name="connsiteX3" fmla="*/ 119313 w 2176713"/>
                <a:gd name="connsiteY3" fmla="*/ 846269 h 922295"/>
                <a:gd name="connsiteX4" fmla="*/ 0 w 2176713"/>
                <a:gd name="connsiteY4" fmla="*/ 310375 h 922295"/>
                <a:gd name="connsiteX0" fmla="*/ 2176713 w 2176713"/>
                <a:gd name="connsiteY0" fmla="*/ 274769 h 949340"/>
                <a:gd name="connsiteX1" fmla="*/ 850833 w 2176713"/>
                <a:gd name="connsiteY1" fmla="*/ 8069 h 949340"/>
                <a:gd name="connsiteX2" fmla="*/ 1073259 w 2176713"/>
                <a:gd name="connsiteY2" fmla="*/ 846685 h 949340"/>
                <a:gd name="connsiteX3" fmla="*/ 119313 w 2176713"/>
                <a:gd name="connsiteY3" fmla="*/ 846269 h 949340"/>
                <a:gd name="connsiteX4" fmla="*/ 0 w 2176713"/>
                <a:gd name="connsiteY4" fmla="*/ 310375 h 949340"/>
                <a:gd name="connsiteX0" fmla="*/ 2176713 w 2176713"/>
                <a:gd name="connsiteY0" fmla="*/ 274769 h 917187"/>
                <a:gd name="connsiteX1" fmla="*/ 850833 w 2176713"/>
                <a:gd name="connsiteY1" fmla="*/ 8069 h 917187"/>
                <a:gd name="connsiteX2" fmla="*/ 1087921 w 2176713"/>
                <a:gd name="connsiteY2" fmla="*/ 800466 h 917187"/>
                <a:gd name="connsiteX3" fmla="*/ 119313 w 2176713"/>
                <a:gd name="connsiteY3" fmla="*/ 846269 h 917187"/>
                <a:gd name="connsiteX4" fmla="*/ 0 w 2176713"/>
                <a:gd name="connsiteY4" fmla="*/ 310375 h 917187"/>
                <a:gd name="connsiteX0" fmla="*/ 2176713 w 2176713"/>
                <a:gd name="connsiteY0" fmla="*/ 274769 h 917187"/>
                <a:gd name="connsiteX1" fmla="*/ 850833 w 2176713"/>
                <a:gd name="connsiteY1" fmla="*/ 8069 h 917187"/>
                <a:gd name="connsiteX2" fmla="*/ 1087921 w 2176713"/>
                <a:gd name="connsiteY2" fmla="*/ 800466 h 917187"/>
                <a:gd name="connsiteX3" fmla="*/ 163297 w 2176713"/>
                <a:gd name="connsiteY3" fmla="*/ 846269 h 917187"/>
                <a:gd name="connsiteX4" fmla="*/ 0 w 2176713"/>
                <a:gd name="connsiteY4" fmla="*/ 310375 h 917187"/>
                <a:gd name="connsiteX0" fmla="*/ 2176713 w 2176713"/>
                <a:gd name="connsiteY0" fmla="*/ 259538 h 917362"/>
                <a:gd name="connsiteX1" fmla="*/ 850833 w 2176713"/>
                <a:gd name="connsiteY1" fmla="*/ 8244 h 917362"/>
                <a:gd name="connsiteX2" fmla="*/ 1087921 w 2176713"/>
                <a:gd name="connsiteY2" fmla="*/ 800641 h 917362"/>
                <a:gd name="connsiteX3" fmla="*/ 163297 w 2176713"/>
                <a:gd name="connsiteY3" fmla="*/ 846444 h 917362"/>
                <a:gd name="connsiteX4" fmla="*/ 0 w 2176713"/>
                <a:gd name="connsiteY4" fmla="*/ 310550 h 917362"/>
                <a:gd name="connsiteX0" fmla="*/ 2176713 w 2176713"/>
                <a:gd name="connsiteY0" fmla="*/ 268552 h 926376"/>
                <a:gd name="connsiteX1" fmla="*/ 850833 w 2176713"/>
                <a:gd name="connsiteY1" fmla="*/ 17258 h 926376"/>
                <a:gd name="connsiteX2" fmla="*/ 1087921 w 2176713"/>
                <a:gd name="connsiteY2" fmla="*/ 809655 h 926376"/>
                <a:gd name="connsiteX3" fmla="*/ 163297 w 2176713"/>
                <a:gd name="connsiteY3" fmla="*/ 855458 h 926376"/>
                <a:gd name="connsiteX4" fmla="*/ 0 w 2176713"/>
                <a:gd name="connsiteY4" fmla="*/ 319564 h 926376"/>
                <a:gd name="connsiteX0" fmla="*/ 2251852 w 2251852"/>
                <a:gd name="connsiteY0" fmla="*/ 268552 h 926376"/>
                <a:gd name="connsiteX1" fmla="*/ 925972 w 2251852"/>
                <a:gd name="connsiteY1" fmla="*/ 17258 h 926376"/>
                <a:gd name="connsiteX2" fmla="*/ 1163060 w 2251852"/>
                <a:gd name="connsiteY2" fmla="*/ 809655 h 926376"/>
                <a:gd name="connsiteX3" fmla="*/ 238436 w 2251852"/>
                <a:gd name="connsiteY3" fmla="*/ 855458 h 926376"/>
                <a:gd name="connsiteX4" fmla="*/ 0 w 2251852"/>
                <a:gd name="connsiteY4" fmla="*/ 261790 h 92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1852" h="926376">
                  <a:moveTo>
                    <a:pt x="2251852" y="268552"/>
                  </a:moveTo>
                  <a:cubicBezTo>
                    <a:pt x="1799732" y="594942"/>
                    <a:pt x="1169748" y="-117861"/>
                    <a:pt x="925972" y="17258"/>
                  </a:cubicBezTo>
                  <a:cubicBezTo>
                    <a:pt x="768492" y="108698"/>
                    <a:pt x="1183380" y="565815"/>
                    <a:pt x="1163060" y="809655"/>
                  </a:cubicBezTo>
                  <a:cubicBezTo>
                    <a:pt x="1132580" y="1035715"/>
                    <a:pt x="604196" y="865618"/>
                    <a:pt x="238436" y="855458"/>
                  </a:cubicBezTo>
                  <a:cubicBezTo>
                    <a:pt x="-152724" y="814818"/>
                    <a:pt x="715641" y="454719"/>
                    <a:pt x="0" y="261790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6442984" y="5173306"/>
              <a:ext cx="73679" cy="61634"/>
            </a:xfrm>
            <a:prstGeom prst="ellipse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7" name="Equals"/>
          <p:cNvSpPr/>
          <p:nvPr/>
        </p:nvSpPr>
        <p:spPr>
          <a:xfrm>
            <a:off x="7169478" y="5113870"/>
            <a:ext cx="443075" cy="302687"/>
          </a:xfrm>
          <a:custGeom>
            <a:avLst/>
            <a:gdLst>
              <a:gd name="connsiteX0" fmla="*/ 0 w 1018594"/>
              <a:gd name="connsiteY0" fmla="*/ 441973 h 695851"/>
              <a:gd name="connsiteX1" fmla="*/ 1018594 w 1018594"/>
              <a:gd name="connsiteY1" fmla="*/ 441973 h 695851"/>
              <a:gd name="connsiteX2" fmla="*/ 1018594 w 1018594"/>
              <a:gd name="connsiteY2" fmla="*/ 695851 h 695851"/>
              <a:gd name="connsiteX3" fmla="*/ 0 w 1018594"/>
              <a:gd name="connsiteY3" fmla="*/ 695851 h 695851"/>
              <a:gd name="connsiteX4" fmla="*/ 0 w 1018594"/>
              <a:gd name="connsiteY4" fmla="*/ 0 h 695851"/>
              <a:gd name="connsiteX5" fmla="*/ 1018594 w 1018594"/>
              <a:gd name="connsiteY5" fmla="*/ 0 h 695851"/>
              <a:gd name="connsiteX6" fmla="*/ 1018594 w 1018594"/>
              <a:gd name="connsiteY6" fmla="*/ 253878 h 695851"/>
              <a:gd name="connsiteX7" fmla="*/ 0 w 1018594"/>
              <a:gd name="connsiteY7" fmla="*/ 253878 h 695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8594" h="695851">
                <a:moveTo>
                  <a:pt x="0" y="441973"/>
                </a:moveTo>
                <a:lnTo>
                  <a:pt x="1018594" y="441973"/>
                </a:lnTo>
                <a:lnTo>
                  <a:pt x="1018594" y="695851"/>
                </a:lnTo>
                <a:lnTo>
                  <a:pt x="0" y="695851"/>
                </a:lnTo>
                <a:close/>
                <a:moveTo>
                  <a:pt x="0" y="0"/>
                </a:moveTo>
                <a:lnTo>
                  <a:pt x="1018594" y="0"/>
                </a:lnTo>
                <a:lnTo>
                  <a:pt x="1018594" y="253878"/>
                </a:lnTo>
                <a:lnTo>
                  <a:pt x="0" y="253878"/>
                </a:lnTo>
                <a:close/>
              </a:path>
            </a:pathLst>
          </a:cu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Plus Trap"/>
          <p:cNvSpPr/>
          <p:nvPr/>
        </p:nvSpPr>
        <p:spPr>
          <a:xfrm>
            <a:off x="1915326" y="5043675"/>
            <a:ext cx="443075" cy="443076"/>
          </a:xfrm>
          <a:custGeom>
            <a:avLst/>
            <a:gdLst>
              <a:gd name="connsiteX0" fmla="*/ 380303 w 1018594"/>
              <a:gd name="connsiteY0" fmla="*/ 0 h 1018594"/>
              <a:gd name="connsiteX1" fmla="*/ 635208 w 1018594"/>
              <a:gd name="connsiteY1" fmla="*/ 0 h 1018594"/>
              <a:gd name="connsiteX2" fmla="*/ 635208 w 1018594"/>
              <a:gd name="connsiteY2" fmla="*/ 381331 h 1018594"/>
              <a:gd name="connsiteX3" fmla="*/ 1018594 w 1018594"/>
              <a:gd name="connsiteY3" fmla="*/ 381331 h 1018594"/>
              <a:gd name="connsiteX4" fmla="*/ 1018594 w 1018594"/>
              <a:gd name="connsiteY4" fmla="*/ 635208 h 1018594"/>
              <a:gd name="connsiteX5" fmla="*/ 635208 w 1018594"/>
              <a:gd name="connsiteY5" fmla="*/ 635208 h 1018594"/>
              <a:gd name="connsiteX6" fmla="*/ 635208 w 1018594"/>
              <a:gd name="connsiteY6" fmla="*/ 1018594 h 1018594"/>
              <a:gd name="connsiteX7" fmla="*/ 380303 w 1018594"/>
              <a:gd name="connsiteY7" fmla="*/ 1018594 h 1018594"/>
              <a:gd name="connsiteX8" fmla="*/ 380303 w 1018594"/>
              <a:gd name="connsiteY8" fmla="*/ 635208 h 1018594"/>
              <a:gd name="connsiteX9" fmla="*/ 0 w 1018594"/>
              <a:gd name="connsiteY9" fmla="*/ 635208 h 1018594"/>
              <a:gd name="connsiteX10" fmla="*/ 0 w 1018594"/>
              <a:gd name="connsiteY10" fmla="*/ 381331 h 1018594"/>
              <a:gd name="connsiteX11" fmla="*/ 380303 w 1018594"/>
              <a:gd name="connsiteY11" fmla="*/ 381331 h 10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8594" h="1018594">
                <a:moveTo>
                  <a:pt x="380303" y="0"/>
                </a:moveTo>
                <a:lnTo>
                  <a:pt x="635208" y="0"/>
                </a:lnTo>
                <a:lnTo>
                  <a:pt x="635208" y="381331"/>
                </a:lnTo>
                <a:lnTo>
                  <a:pt x="1018594" y="381331"/>
                </a:lnTo>
                <a:lnTo>
                  <a:pt x="1018594" y="635208"/>
                </a:lnTo>
                <a:lnTo>
                  <a:pt x="635208" y="635208"/>
                </a:lnTo>
                <a:lnTo>
                  <a:pt x="635208" y="1018594"/>
                </a:lnTo>
                <a:lnTo>
                  <a:pt x="380303" y="1018594"/>
                </a:lnTo>
                <a:lnTo>
                  <a:pt x="380303" y="635208"/>
                </a:lnTo>
                <a:lnTo>
                  <a:pt x="0" y="635208"/>
                </a:lnTo>
                <a:lnTo>
                  <a:pt x="0" y="381331"/>
                </a:lnTo>
                <a:lnTo>
                  <a:pt x="380303" y="381331"/>
                </a:lnTo>
                <a:close/>
              </a:path>
            </a:pathLst>
          </a:cu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Mouse"/>
          <p:cNvSpPr/>
          <p:nvPr/>
        </p:nvSpPr>
        <p:spPr>
          <a:xfrm>
            <a:off x="611424" y="5120493"/>
            <a:ext cx="1086181" cy="289442"/>
          </a:xfrm>
          <a:custGeom>
            <a:avLst/>
            <a:gdLst>
              <a:gd name="connsiteX0" fmla="*/ 1602118 w 2497040"/>
              <a:gd name="connsiteY0" fmla="*/ 0 h 665403"/>
              <a:gd name="connsiteX1" fmla="*/ 1628415 w 2497040"/>
              <a:gd name="connsiteY1" fmla="*/ 894 h 665403"/>
              <a:gd name="connsiteX2" fmla="*/ 1656472 w 2497040"/>
              <a:gd name="connsiteY2" fmla="*/ 3319 h 665403"/>
              <a:gd name="connsiteX3" fmla="*/ 1687660 w 2497040"/>
              <a:gd name="connsiteY3" fmla="*/ 7292 h 665403"/>
              <a:gd name="connsiteX4" fmla="*/ 1721161 w 2497040"/>
              <a:gd name="connsiteY4" fmla="*/ 12529 h 665403"/>
              <a:gd name="connsiteX5" fmla="*/ 1746851 w 2497040"/>
              <a:gd name="connsiteY5" fmla="*/ 17801 h 665403"/>
              <a:gd name="connsiteX6" fmla="*/ 1774160 w 2497040"/>
              <a:gd name="connsiteY6" fmla="*/ 25012 h 665403"/>
              <a:gd name="connsiteX7" fmla="*/ 1802411 w 2497040"/>
              <a:gd name="connsiteY7" fmla="*/ 33469 h 665403"/>
              <a:gd name="connsiteX8" fmla="*/ 1830644 w 2497040"/>
              <a:gd name="connsiteY8" fmla="*/ 43297 h 665403"/>
              <a:gd name="connsiteX9" fmla="*/ 1858450 w 2497040"/>
              <a:gd name="connsiteY9" fmla="*/ 54351 h 665403"/>
              <a:gd name="connsiteX10" fmla="*/ 1885562 w 2497040"/>
              <a:gd name="connsiteY10" fmla="*/ 66082 h 665403"/>
              <a:gd name="connsiteX11" fmla="*/ 1910485 w 2497040"/>
              <a:gd name="connsiteY11" fmla="*/ 77511 h 665403"/>
              <a:gd name="connsiteX12" fmla="*/ 1932793 w 2497040"/>
              <a:gd name="connsiteY12" fmla="*/ 89864 h 665403"/>
              <a:gd name="connsiteX13" fmla="*/ 1951400 w 2497040"/>
              <a:gd name="connsiteY13" fmla="*/ 102305 h 665403"/>
              <a:gd name="connsiteX14" fmla="*/ 1963763 w 2497040"/>
              <a:gd name="connsiteY14" fmla="*/ 110279 h 665403"/>
              <a:gd name="connsiteX15" fmla="*/ 1974490 w 2497040"/>
              <a:gd name="connsiteY15" fmla="*/ 117683 h 665403"/>
              <a:gd name="connsiteX16" fmla="*/ 1984398 w 2497040"/>
              <a:gd name="connsiteY16" fmla="*/ 124802 h 665403"/>
              <a:gd name="connsiteX17" fmla="*/ 1992278 w 2497040"/>
              <a:gd name="connsiteY17" fmla="*/ 129840 h 665403"/>
              <a:gd name="connsiteX18" fmla="*/ 1997170 w 2497040"/>
              <a:gd name="connsiteY18" fmla="*/ 132919 h 665403"/>
              <a:gd name="connsiteX19" fmla="*/ 2001386 w 2497040"/>
              <a:gd name="connsiteY19" fmla="*/ 135304 h 665403"/>
              <a:gd name="connsiteX20" fmla="*/ 2009464 w 2497040"/>
              <a:gd name="connsiteY20" fmla="*/ 135821 h 665403"/>
              <a:gd name="connsiteX21" fmla="*/ 2019196 w 2497040"/>
              <a:gd name="connsiteY21" fmla="*/ 135538 h 665403"/>
              <a:gd name="connsiteX22" fmla="*/ 2030583 w 2497040"/>
              <a:gd name="connsiteY22" fmla="*/ 134455 h 665403"/>
              <a:gd name="connsiteX23" fmla="*/ 2044462 w 2497040"/>
              <a:gd name="connsiteY23" fmla="*/ 131485 h 665403"/>
              <a:gd name="connsiteX24" fmla="*/ 2058749 w 2497040"/>
              <a:gd name="connsiteY24" fmla="*/ 128659 h 665403"/>
              <a:gd name="connsiteX25" fmla="*/ 2070706 w 2497040"/>
              <a:gd name="connsiteY25" fmla="*/ 125938 h 665403"/>
              <a:gd name="connsiteX26" fmla="*/ 2080066 w 2497040"/>
              <a:gd name="connsiteY26" fmla="*/ 122772 h 665403"/>
              <a:gd name="connsiteX27" fmla="*/ 2087503 w 2497040"/>
              <a:gd name="connsiteY27" fmla="*/ 119855 h 665403"/>
              <a:gd name="connsiteX28" fmla="*/ 2094265 w 2497040"/>
              <a:gd name="connsiteY28" fmla="*/ 116244 h 665403"/>
              <a:gd name="connsiteX29" fmla="*/ 2099942 w 2497040"/>
              <a:gd name="connsiteY29" fmla="*/ 111797 h 665403"/>
              <a:gd name="connsiteX30" fmla="*/ 2105495 w 2497040"/>
              <a:gd name="connsiteY30" fmla="*/ 106388 h 665403"/>
              <a:gd name="connsiteX31" fmla="*/ 2111760 w 2497040"/>
              <a:gd name="connsiteY31" fmla="*/ 98933 h 665403"/>
              <a:gd name="connsiteX32" fmla="*/ 2119003 w 2497040"/>
              <a:gd name="connsiteY32" fmla="*/ 89984 h 665403"/>
              <a:gd name="connsiteX33" fmla="*/ 2130002 w 2497040"/>
              <a:gd name="connsiteY33" fmla="*/ 76836 h 665403"/>
              <a:gd name="connsiteX34" fmla="*/ 2141214 w 2497040"/>
              <a:gd name="connsiteY34" fmla="*/ 68350 h 665403"/>
              <a:gd name="connsiteX35" fmla="*/ 2152655 w 2497040"/>
              <a:gd name="connsiteY35" fmla="*/ 63156 h 665403"/>
              <a:gd name="connsiteX36" fmla="*/ 2164042 w 2497040"/>
              <a:gd name="connsiteY36" fmla="*/ 62073 h 665403"/>
              <a:gd name="connsiteX37" fmla="*/ 2175927 w 2497040"/>
              <a:gd name="connsiteY37" fmla="*/ 64833 h 665403"/>
              <a:gd name="connsiteX38" fmla="*/ 2186938 w 2497040"/>
              <a:gd name="connsiteY38" fmla="*/ 71419 h 665403"/>
              <a:gd name="connsiteX39" fmla="*/ 2198304 w 2497040"/>
              <a:gd name="connsiteY39" fmla="*/ 82257 h 665403"/>
              <a:gd name="connsiteX40" fmla="*/ 2209758 w 2497040"/>
              <a:gd name="connsiteY40" fmla="*/ 96797 h 665403"/>
              <a:gd name="connsiteX41" fmla="*/ 2221443 w 2497040"/>
              <a:gd name="connsiteY41" fmla="*/ 114629 h 665403"/>
              <a:gd name="connsiteX42" fmla="*/ 2226938 w 2497040"/>
              <a:gd name="connsiteY42" fmla="*/ 123883 h 665403"/>
              <a:gd name="connsiteX43" fmla="*/ 2232860 w 2497040"/>
              <a:gd name="connsiteY43" fmla="*/ 131909 h 665403"/>
              <a:gd name="connsiteX44" fmla="*/ 2238801 w 2497040"/>
              <a:gd name="connsiteY44" fmla="*/ 138565 h 665403"/>
              <a:gd name="connsiteX45" fmla="*/ 2243266 w 2497040"/>
              <a:gd name="connsiteY45" fmla="*/ 142872 h 665403"/>
              <a:gd name="connsiteX46" fmla="*/ 2247073 w 2497040"/>
              <a:gd name="connsiteY46" fmla="*/ 145115 h 665403"/>
              <a:gd name="connsiteX47" fmla="*/ 2251058 w 2497040"/>
              <a:gd name="connsiteY47" fmla="*/ 144208 h 665403"/>
              <a:gd name="connsiteX48" fmla="*/ 2256432 w 2497040"/>
              <a:gd name="connsiteY48" fmla="*/ 141949 h 665403"/>
              <a:gd name="connsiteX49" fmla="*/ 2261842 w 2497040"/>
              <a:gd name="connsiteY49" fmla="*/ 136950 h 665403"/>
              <a:gd name="connsiteX50" fmla="*/ 2267395 w 2497040"/>
              <a:gd name="connsiteY50" fmla="*/ 131541 h 665403"/>
              <a:gd name="connsiteX51" fmla="*/ 2276027 w 2497040"/>
              <a:gd name="connsiteY51" fmla="*/ 121240 h 665403"/>
              <a:gd name="connsiteX52" fmla="*/ 2283519 w 2497040"/>
              <a:gd name="connsiteY52" fmla="*/ 114212 h 665403"/>
              <a:gd name="connsiteX53" fmla="*/ 2289853 w 2497040"/>
              <a:gd name="connsiteY53" fmla="*/ 111829 h 665403"/>
              <a:gd name="connsiteX54" fmla="*/ 2294782 w 2497040"/>
              <a:gd name="connsiteY54" fmla="*/ 112168 h 665403"/>
              <a:gd name="connsiteX55" fmla="*/ 2299246 w 2497040"/>
              <a:gd name="connsiteY55" fmla="*/ 116475 h 665403"/>
              <a:gd name="connsiteX56" fmla="*/ 2302429 w 2497040"/>
              <a:gd name="connsiteY56" fmla="*/ 124465 h 665403"/>
              <a:gd name="connsiteX57" fmla="*/ 2303832 w 2497040"/>
              <a:gd name="connsiteY57" fmla="*/ 132295 h 665403"/>
              <a:gd name="connsiteX58" fmla="*/ 2305466 w 2497040"/>
              <a:gd name="connsiteY58" fmla="*/ 143416 h 665403"/>
              <a:gd name="connsiteX59" fmla="*/ 2305730 w 2497040"/>
              <a:gd name="connsiteY59" fmla="*/ 154520 h 665403"/>
              <a:gd name="connsiteX60" fmla="*/ 2306279 w 2497040"/>
              <a:gd name="connsiteY60" fmla="*/ 164805 h 665403"/>
              <a:gd name="connsiteX61" fmla="*/ 2305352 w 2497040"/>
              <a:gd name="connsiteY61" fmla="*/ 172741 h 665403"/>
              <a:gd name="connsiteX62" fmla="*/ 2306079 w 2497040"/>
              <a:gd name="connsiteY62" fmla="*/ 179877 h 665403"/>
              <a:gd name="connsiteX63" fmla="*/ 2306967 w 2497040"/>
              <a:gd name="connsiteY63" fmla="*/ 185233 h 665403"/>
              <a:gd name="connsiteX64" fmla="*/ 2309919 w 2497040"/>
              <a:gd name="connsiteY64" fmla="*/ 189931 h 665403"/>
              <a:gd name="connsiteX65" fmla="*/ 2314099 w 2497040"/>
              <a:gd name="connsiteY65" fmla="*/ 195057 h 665403"/>
              <a:gd name="connsiteX66" fmla="*/ 2320734 w 2497040"/>
              <a:gd name="connsiteY66" fmla="*/ 201037 h 665403"/>
              <a:gd name="connsiteX67" fmla="*/ 2330233 w 2497040"/>
              <a:gd name="connsiteY67" fmla="*/ 208014 h 665403"/>
              <a:gd name="connsiteX68" fmla="*/ 2342720 w 2497040"/>
              <a:gd name="connsiteY68" fmla="*/ 216948 h 665403"/>
              <a:gd name="connsiteX69" fmla="*/ 2359673 w 2497040"/>
              <a:gd name="connsiteY69" fmla="*/ 230190 h 665403"/>
              <a:gd name="connsiteX70" fmla="*/ 2376055 w 2497040"/>
              <a:gd name="connsiteY70" fmla="*/ 245069 h 665403"/>
              <a:gd name="connsiteX71" fmla="*/ 2390658 w 2497040"/>
              <a:gd name="connsiteY71" fmla="*/ 259787 h 665403"/>
              <a:gd name="connsiteX72" fmla="*/ 2405510 w 2497040"/>
              <a:gd name="connsiteY72" fmla="*/ 276427 h 665403"/>
              <a:gd name="connsiteX73" fmla="*/ 2420059 w 2497040"/>
              <a:gd name="connsiteY73" fmla="*/ 295256 h 665403"/>
              <a:gd name="connsiteX74" fmla="*/ 2434589 w 2497040"/>
              <a:gd name="connsiteY74" fmla="*/ 315455 h 665403"/>
              <a:gd name="connsiteX75" fmla="*/ 2449493 w 2497040"/>
              <a:gd name="connsiteY75" fmla="*/ 338537 h 665403"/>
              <a:gd name="connsiteX76" fmla="*/ 2464769 w 2497040"/>
              <a:gd name="connsiteY76" fmla="*/ 364501 h 665403"/>
              <a:gd name="connsiteX77" fmla="*/ 2475883 w 2497040"/>
              <a:gd name="connsiteY77" fmla="*/ 383970 h 665403"/>
              <a:gd name="connsiteX78" fmla="*/ 2484028 w 2497040"/>
              <a:gd name="connsiteY78" fmla="*/ 400111 h 665403"/>
              <a:gd name="connsiteX79" fmla="*/ 2490144 w 2497040"/>
              <a:gd name="connsiteY79" fmla="*/ 414169 h 665403"/>
              <a:gd name="connsiteX80" fmla="*/ 2494233 w 2497040"/>
              <a:gd name="connsiteY80" fmla="*/ 426145 h 665403"/>
              <a:gd name="connsiteX81" fmla="*/ 2496989 w 2497040"/>
              <a:gd name="connsiteY81" fmla="*/ 435363 h 665403"/>
              <a:gd name="connsiteX82" fmla="*/ 2497040 w 2497040"/>
              <a:gd name="connsiteY82" fmla="*/ 441805 h 665403"/>
              <a:gd name="connsiteX83" fmla="*/ 2494797 w 2497040"/>
              <a:gd name="connsiteY83" fmla="*/ 445612 h 665403"/>
              <a:gd name="connsiteX84" fmla="*/ 2490669 w 2497040"/>
              <a:gd name="connsiteY84" fmla="*/ 446928 h 665403"/>
              <a:gd name="connsiteX85" fmla="*/ 2487644 w 2497040"/>
              <a:gd name="connsiteY85" fmla="*/ 447711 h 665403"/>
              <a:gd name="connsiteX86" fmla="*/ 2482289 w 2497040"/>
              <a:gd name="connsiteY86" fmla="*/ 448600 h 665403"/>
              <a:gd name="connsiteX87" fmla="*/ 2475545 w 2497040"/>
              <a:gd name="connsiteY87" fmla="*/ 450841 h 665403"/>
              <a:gd name="connsiteX88" fmla="*/ 2467841 w 2497040"/>
              <a:gd name="connsiteY88" fmla="*/ 453206 h 665403"/>
              <a:gd name="connsiteX89" fmla="*/ 2459727 w 2497040"/>
              <a:gd name="connsiteY89" fmla="*/ 455429 h 665403"/>
              <a:gd name="connsiteX90" fmla="*/ 2448037 w 2497040"/>
              <a:gd name="connsiteY90" fmla="*/ 458701 h 665403"/>
              <a:gd name="connsiteX91" fmla="*/ 2435670 w 2497040"/>
              <a:gd name="connsiteY91" fmla="*/ 461279 h 665403"/>
              <a:gd name="connsiteX92" fmla="*/ 2422362 w 2497040"/>
              <a:gd name="connsiteY92" fmla="*/ 462611 h 665403"/>
              <a:gd name="connsiteX93" fmla="*/ 2411402 w 2497040"/>
              <a:gd name="connsiteY93" fmla="*/ 462467 h 665403"/>
              <a:gd name="connsiteX94" fmla="*/ 2400727 w 2497040"/>
              <a:gd name="connsiteY94" fmla="*/ 461504 h 665403"/>
              <a:gd name="connsiteX95" fmla="*/ 2389501 w 2497040"/>
              <a:gd name="connsiteY95" fmla="*/ 460808 h 665403"/>
              <a:gd name="connsiteX96" fmla="*/ 2378826 w 2497040"/>
              <a:gd name="connsiteY96" fmla="*/ 459846 h 665403"/>
              <a:gd name="connsiteX97" fmla="*/ 2370054 w 2497040"/>
              <a:gd name="connsiteY97" fmla="*/ 460004 h 665403"/>
              <a:gd name="connsiteX98" fmla="*/ 2361158 w 2497040"/>
              <a:gd name="connsiteY98" fmla="*/ 459202 h 665403"/>
              <a:gd name="connsiteX99" fmla="*/ 2350217 w 2497040"/>
              <a:gd name="connsiteY99" fmla="*/ 457688 h 665403"/>
              <a:gd name="connsiteX100" fmla="*/ 2337496 w 2497040"/>
              <a:gd name="connsiteY100" fmla="*/ 456013 h 665403"/>
              <a:gd name="connsiteX101" fmla="*/ 2325612 w 2497040"/>
              <a:gd name="connsiteY101" fmla="*/ 453253 h 665403"/>
              <a:gd name="connsiteX102" fmla="*/ 2313033 w 2497040"/>
              <a:gd name="connsiteY102" fmla="*/ 451169 h 665403"/>
              <a:gd name="connsiteX103" fmla="*/ 2300028 w 2497040"/>
              <a:gd name="connsiteY103" fmla="*/ 450312 h 665403"/>
              <a:gd name="connsiteX104" fmla="*/ 2287840 w 2497040"/>
              <a:gd name="connsiteY104" fmla="*/ 449741 h 665403"/>
              <a:gd name="connsiteX105" fmla="*/ 2277005 w 2497040"/>
              <a:gd name="connsiteY105" fmla="*/ 450558 h 665403"/>
              <a:gd name="connsiteX106" fmla="*/ 2264799 w 2497040"/>
              <a:gd name="connsiteY106" fmla="*/ 451356 h 665403"/>
              <a:gd name="connsiteX107" fmla="*/ 2250405 w 2497040"/>
              <a:gd name="connsiteY107" fmla="*/ 451852 h 665403"/>
              <a:gd name="connsiteX108" fmla="*/ 2234375 w 2497040"/>
              <a:gd name="connsiteY108" fmla="*/ 451778 h 665403"/>
              <a:gd name="connsiteX109" fmla="*/ 2214235 w 2497040"/>
              <a:gd name="connsiteY109" fmla="*/ 451650 h 665403"/>
              <a:gd name="connsiteX110" fmla="*/ 2191087 w 2497040"/>
              <a:gd name="connsiteY110" fmla="*/ 450934 h 665403"/>
              <a:gd name="connsiteX111" fmla="*/ 2164258 w 2497040"/>
              <a:gd name="connsiteY111" fmla="*/ 448937 h 665403"/>
              <a:gd name="connsiteX112" fmla="*/ 2153298 w 2497040"/>
              <a:gd name="connsiteY112" fmla="*/ 448793 h 665403"/>
              <a:gd name="connsiteX113" fmla="*/ 2143566 w 2497040"/>
              <a:gd name="connsiteY113" fmla="*/ 449076 h 665403"/>
              <a:gd name="connsiteX114" fmla="*/ 2133264 w 2497040"/>
              <a:gd name="connsiteY114" fmla="*/ 450996 h 665403"/>
              <a:gd name="connsiteX115" fmla="*/ 2122819 w 2497040"/>
              <a:gd name="connsiteY115" fmla="*/ 453325 h 665403"/>
              <a:gd name="connsiteX116" fmla="*/ 2111129 w 2497040"/>
              <a:gd name="connsiteY116" fmla="*/ 456597 h 665403"/>
              <a:gd name="connsiteX117" fmla="*/ 2098175 w 2497040"/>
              <a:gd name="connsiteY117" fmla="*/ 462182 h 665403"/>
              <a:gd name="connsiteX118" fmla="*/ 2082605 w 2497040"/>
              <a:gd name="connsiteY118" fmla="*/ 468692 h 665403"/>
              <a:gd name="connsiteX119" fmla="*/ 2065505 w 2497040"/>
              <a:gd name="connsiteY119" fmla="*/ 476964 h 665403"/>
              <a:gd name="connsiteX120" fmla="*/ 2051981 w 2497040"/>
              <a:gd name="connsiteY120" fmla="*/ 484186 h 665403"/>
              <a:gd name="connsiteX121" fmla="*/ 2041482 w 2497040"/>
              <a:gd name="connsiteY121" fmla="*/ 490626 h 665403"/>
              <a:gd name="connsiteX122" fmla="*/ 2034132 w 2497040"/>
              <a:gd name="connsiteY122" fmla="*/ 497244 h 665403"/>
              <a:gd name="connsiteX123" fmla="*/ 2030910 w 2497040"/>
              <a:gd name="connsiteY123" fmla="*/ 502546 h 665403"/>
              <a:gd name="connsiteX124" fmla="*/ 2029468 w 2497040"/>
              <a:gd name="connsiteY124" fmla="*/ 508009 h 665403"/>
              <a:gd name="connsiteX125" fmla="*/ 2032420 w 2497040"/>
              <a:gd name="connsiteY125" fmla="*/ 512707 h 665403"/>
              <a:gd name="connsiteX126" fmla="*/ 2038788 w 2497040"/>
              <a:gd name="connsiteY126" fmla="*/ 518135 h 665403"/>
              <a:gd name="connsiteX127" fmla="*/ 2047362 w 2497040"/>
              <a:gd name="connsiteY127" fmla="*/ 522496 h 665403"/>
              <a:gd name="connsiteX128" fmla="*/ 2058944 w 2497040"/>
              <a:gd name="connsiteY128" fmla="*/ 527445 h 665403"/>
              <a:gd name="connsiteX129" fmla="*/ 2070258 w 2497040"/>
              <a:gd name="connsiteY129" fmla="*/ 531842 h 665403"/>
              <a:gd name="connsiteX130" fmla="*/ 2080309 w 2497040"/>
              <a:gd name="connsiteY130" fmla="*/ 538552 h 665403"/>
              <a:gd name="connsiteX131" fmla="*/ 2088047 w 2497040"/>
              <a:gd name="connsiteY131" fmla="*/ 543998 h 665403"/>
              <a:gd name="connsiteX132" fmla="*/ 2092760 w 2497040"/>
              <a:gd name="connsiteY132" fmla="*/ 550227 h 665403"/>
              <a:gd name="connsiteX133" fmla="*/ 2095018 w 2497040"/>
              <a:gd name="connsiteY133" fmla="*/ 555601 h 665403"/>
              <a:gd name="connsiteX134" fmla="*/ 2096030 w 2497040"/>
              <a:gd name="connsiteY134" fmla="*/ 561919 h 665403"/>
              <a:gd name="connsiteX135" fmla="*/ 2095282 w 2497040"/>
              <a:gd name="connsiteY135" fmla="*/ 566705 h 665403"/>
              <a:gd name="connsiteX136" fmla="*/ 2093039 w 2497040"/>
              <a:gd name="connsiteY136" fmla="*/ 570513 h 665403"/>
              <a:gd name="connsiteX137" fmla="*/ 2089320 w 2497040"/>
              <a:gd name="connsiteY137" fmla="*/ 571971 h 665403"/>
              <a:gd name="connsiteX138" fmla="*/ 2083983 w 2497040"/>
              <a:gd name="connsiteY138" fmla="*/ 571490 h 665403"/>
              <a:gd name="connsiteX139" fmla="*/ 2078379 w 2497040"/>
              <a:gd name="connsiteY139" fmla="*/ 570457 h 665403"/>
              <a:gd name="connsiteX140" fmla="*/ 2071386 w 2497040"/>
              <a:gd name="connsiteY140" fmla="*/ 570776 h 665403"/>
              <a:gd name="connsiteX141" fmla="*/ 2064642 w 2497040"/>
              <a:gd name="connsiteY141" fmla="*/ 573017 h 665403"/>
              <a:gd name="connsiteX142" fmla="*/ 2057774 w 2497040"/>
              <a:gd name="connsiteY142" fmla="*/ 574297 h 665403"/>
              <a:gd name="connsiteX143" fmla="*/ 2048754 w 2497040"/>
              <a:gd name="connsiteY143" fmla="*/ 572534 h 665403"/>
              <a:gd name="connsiteX144" fmla="*/ 2038258 w 2497040"/>
              <a:gd name="connsiteY144" fmla="*/ 568421 h 665403"/>
              <a:gd name="connsiteX145" fmla="*/ 2026162 w 2497040"/>
              <a:gd name="connsiteY145" fmla="*/ 560999 h 665403"/>
              <a:gd name="connsiteX146" fmla="*/ 2010952 w 2497040"/>
              <a:gd name="connsiteY146" fmla="*/ 550658 h 665403"/>
              <a:gd name="connsiteX147" fmla="*/ 1994000 w 2497040"/>
              <a:gd name="connsiteY147" fmla="*/ 537416 h 665403"/>
              <a:gd name="connsiteX148" fmla="*/ 1982331 w 2497040"/>
              <a:gd name="connsiteY148" fmla="*/ 528766 h 665403"/>
              <a:gd name="connsiteX149" fmla="*/ 1971711 w 2497040"/>
              <a:gd name="connsiteY149" fmla="*/ 523693 h 665403"/>
              <a:gd name="connsiteX150" fmla="*/ 1961872 w 2497040"/>
              <a:gd name="connsiteY150" fmla="*/ 521645 h 665403"/>
              <a:gd name="connsiteX151" fmla="*/ 1953083 w 2497040"/>
              <a:gd name="connsiteY151" fmla="*/ 523174 h 665403"/>
              <a:gd name="connsiteX152" fmla="*/ 1945075 w 2497040"/>
              <a:gd name="connsiteY152" fmla="*/ 527728 h 665403"/>
              <a:gd name="connsiteX153" fmla="*/ 1938525 w 2497040"/>
              <a:gd name="connsiteY153" fmla="*/ 536001 h 665403"/>
              <a:gd name="connsiteX154" fmla="*/ 1933755 w 2497040"/>
              <a:gd name="connsiteY154" fmla="*/ 544435 h 665403"/>
              <a:gd name="connsiteX155" fmla="*/ 1933770 w 2497040"/>
              <a:gd name="connsiteY155" fmla="*/ 553617 h 665403"/>
              <a:gd name="connsiteX156" fmla="*/ 1936810 w 2497040"/>
              <a:gd name="connsiteY156" fmla="*/ 562016 h 665403"/>
              <a:gd name="connsiteX157" fmla="*/ 1942590 w 2497040"/>
              <a:gd name="connsiteY157" fmla="*/ 570452 h 665403"/>
              <a:gd name="connsiteX158" fmla="*/ 1952338 w 2497040"/>
              <a:gd name="connsiteY158" fmla="*/ 579350 h 665403"/>
              <a:gd name="connsiteX159" fmla="*/ 1964150 w 2497040"/>
              <a:gd name="connsiteY159" fmla="*/ 587591 h 665403"/>
              <a:gd name="connsiteX160" fmla="*/ 1979519 w 2497040"/>
              <a:gd name="connsiteY160" fmla="*/ 596153 h 665403"/>
              <a:gd name="connsiteX161" fmla="*/ 1989731 w 2497040"/>
              <a:gd name="connsiteY161" fmla="*/ 601083 h 665403"/>
              <a:gd name="connsiteX162" fmla="*/ 1999124 w 2497040"/>
              <a:gd name="connsiteY162" fmla="*/ 605729 h 665403"/>
              <a:gd name="connsiteX163" fmla="*/ 2007822 w 2497040"/>
              <a:gd name="connsiteY163" fmla="*/ 611051 h 665403"/>
              <a:gd name="connsiteX164" fmla="*/ 2013515 w 2497040"/>
              <a:gd name="connsiteY164" fmla="*/ 615785 h 665403"/>
              <a:gd name="connsiteX165" fmla="*/ 2016894 w 2497040"/>
              <a:gd name="connsiteY165" fmla="*/ 619256 h 665403"/>
              <a:gd name="connsiteX166" fmla="*/ 2018458 w 2497040"/>
              <a:gd name="connsiteY166" fmla="*/ 625306 h 665403"/>
              <a:gd name="connsiteX167" fmla="*/ 2018634 w 2497040"/>
              <a:gd name="connsiteY167" fmla="*/ 632709 h 665403"/>
              <a:gd name="connsiteX168" fmla="*/ 2017173 w 2497040"/>
              <a:gd name="connsiteY168" fmla="*/ 639541 h 665403"/>
              <a:gd name="connsiteX169" fmla="*/ 2013952 w 2497040"/>
              <a:gd name="connsiteY169" fmla="*/ 644844 h 665403"/>
              <a:gd name="connsiteX170" fmla="*/ 2010054 w 2497040"/>
              <a:gd name="connsiteY170" fmla="*/ 649452 h 665403"/>
              <a:gd name="connsiteX171" fmla="*/ 2004413 w 2497040"/>
              <a:gd name="connsiteY171" fmla="*/ 651159 h 665403"/>
              <a:gd name="connsiteX172" fmla="*/ 1999324 w 2497040"/>
              <a:gd name="connsiteY172" fmla="*/ 652599 h 665403"/>
              <a:gd name="connsiteX173" fmla="*/ 1995036 w 2497040"/>
              <a:gd name="connsiteY173" fmla="*/ 655695 h 665403"/>
              <a:gd name="connsiteX174" fmla="*/ 1992241 w 2497040"/>
              <a:gd name="connsiteY174" fmla="*/ 659769 h 665403"/>
              <a:gd name="connsiteX175" fmla="*/ 1990693 w 2497040"/>
              <a:gd name="connsiteY175" fmla="*/ 662901 h 665403"/>
              <a:gd name="connsiteX176" fmla="*/ 1986974 w 2497040"/>
              <a:gd name="connsiteY176" fmla="*/ 664359 h 665403"/>
              <a:gd name="connsiteX177" fmla="*/ 1981085 w 2497040"/>
              <a:gd name="connsiteY177" fmla="*/ 664145 h 665403"/>
              <a:gd name="connsiteX178" fmla="*/ 1974395 w 2497040"/>
              <a:gd name="connsiteY178" fmla="*/ 662275 h 665403"/>
              <a:gd name="connsiteX179" fmla="*/ 1966336 w 2497040"/>
              <a:gd name="connsiteY179" fmla="*/ 660388 h 665403"/>
              <a:gd name="connsiteX180" fmla="*/ 1959486 w 2497040"/>
              <a:gd name="connsiteY180" fmla="*/ 660297 h 665403"/>
              <a:gd name="connsiteX181" fmla="*/ 1956586 w 2497040"/>
              <a:gd name="connsiteY181" fmla="*/ 662041 h 665403"/>
              <a:gd name="connsiteX182" fmla="*/ 1955037 w 2497040"/>
              <a:gd name="connsiteY182" fmla="*/ 665172 h 665403"/>
              <a:gd name="connsiteX183" fmla="*/ 1951745 w 2497040"/>
              <a:gd name="connsiteY183" fmla="*/ 665403 h 665403"/>
              <a:gd name="connsiteX184" fmla="*/ 1948205 w 2497040"/>
              <a:gd name="connsiteY184" fmla="*/ 663712 h 665403"/>
              <a:gd name="connsiteX185" fmla="*/ 1943207 w 2497040"/>
              <a:gd name="connsiteY185" fmla="*/ 658302 h 665403"/>
              <a:gd name="connsiteX186" fmla="*/ 1937285 w 2497040"/>
              <a:gd name="connsiteY186" fmla="*/ 650275 h 665403"/>
              <a:gd name="connsiteX187" fmla="*/ 1929495 w 2497040"/>
              <a:gd name="connsiteY187" fmla="*/ 638388 h 665403"/>
              <a:gd name="connsiteX188" fmla="*/ 1923839 w 2497040"/>
              <a:gd name="connsiteY188" fmla="*/ 630913 h 665403"/>
              <a:gd name="connsiteX189" fmla="*/ 1916280 w 2497040"/>
              <a:gd name="connsiteY189" fmla="*/ 622317 h 665403"/>
              <a:gd name="connsiteX190" fmla="*/ 1906693 w 2497040"/>
              <a:gd name="connsiteY190" fmla="*/ 611639 h 665403"/>
              <a:gd name="connsiteX191" fmla="*/ 1896163 w 2497040"/>
              <a:gd name="connsiteY191" fmla="*/ 599715 h 665403"/>
              <a:gd name="connsiteX192" fmla="*/ 1884406 w 2497040"/>
              <a:gd name="connsiteY192" fmla="*/ 587364 h 665403"/>
              <a:gd name="connsiteX193" fmla="*/ 1871955 w 2497040"/>
              <a:gd name="connsiteY193" fmla="*/ 575689 h 665403"/>
              <a:gd name="connsiteX194" fmla="*/ 1860198 w 2497040"/>
              <a:gd name="connsiteY194" fmla="*/ 563338 h 665403"/>
              <a:gd name="connsiteX195" fmla="*/ 1844758 w 2497040"/>
              <a:gd name="connsiteY195" fmla="*/ 549705 h 665403"/>
              <a:gd name="connsiteX196" fmla="*/ 1832022 w 2497040"/>
              <a:gd name="connsiteY196" fmla="*/ 538848 h 665403"/>
              <a:gd name="connsiteX197" fmla="*/ 1821865 w 2497040"/>
              <a:gd name="connsiteY197" fmla="*/ 529807 h 665403"/>
              <a:gd name="connsiteX198" fmla="*/ 1813185 w 2497040"/>
              <a:gd name="connsiteY198" fmla="*/ 523115 h 665403"/>
              <a:gd name="connsiteX199" fmla="*/ 1805980 w 2497040"/>
              <a:gd name="connsiteY199" fmla="*/ 518772 h 665403"/>
              <a:gd name="connsiteX200" fmla="*/ 1798900 w 2497040"/>
              <a:gd name="connsiteY200" fmla="*/ 515390 h 665403"/>
              <a:gd name="connsiteX201" fmla="*/ 1792762 w 2497040"/>
              <a:gd name="connsiteY201" fmla="*/ 513253 h 665403"/>
              <a:gd name="connsiteX202" fmla="*/ 1786749 w 2497040"/>
              <a:gd name="connsiteY202" fmla="*/ 512078 h 665403"/>
              <a:gd name="connsiteX203" fmla="*/ 1779241 w 2497040"/>
              <a:gd name="connsiteY203" fmla="*/ 509923 h 665403"/>
              <a:gd name="connsiteX204" fmla="*/ 1767766 w 2497040"/>
              <a:gd name="connsiteY204" fmla="*/ 507306 h 665403"/>
              <a:gd name="connsiteX205" fmla="*/ 1753978 w 2497040"/>
              <a:gd name="connsiteY205" fmla="*/ 503424 h 665403"/>
              <a:gd name="connsiteX206" fmla="*/ 1738002 w 2497040"/>
              <a:gd name="connsiteY206" fmla="*/ 499240 h 665403"/>
              <a:gd name="connsiteX207" fmla="*/ 1720390 w 2497040"/>
              <a:gd name="connsiteY207" fmla="*/ 494486 h 665403"/>
              <a:gd name="connsiteX208" fmla="*/ 1702919 w 2497040"/>
              <a:gd name="connsiteY208" fmla="*/ 489322 h 665403"/>
              <a:gd name="connsiteX209" fmla="*/ 1683261 w 2497040"/>
              <a:gd name="connsiteY209" fmla="*/ 483856 h 665403"/>
              <a:gd name="connsiteX210" fmla="*/ 1667836 w 2497040"/>
              <a:gd name="connsiteY210" fmla="*/ 479405 h 665403"/>
              <a:gd name="connsiteX211" fmla="*/ 1655543 w 2497040"/>
              <a:gd name="connsiteY211" fmla="*/ 476503 h 665403"/>
              <a:gd name="connsiteX212" fmla="*/ 1646523 w 2497040"/>
              <a:gd name="connsiteY212" fmla="*/ 474739 h 665403"/>
              <a:gd name="connsiteX213" fmla="*/ 1639673 w 2497040"/>
              <a:gd name="connsiteY213" fmla="*/ 474649 h 665403"/>
              <a:gd name="connsiteX214" fmla="*/ 1634460 w 2497040"/>
              <a:gd name="connsiteY214" fmla="*/ 475129 h 665403"/>
              <a:gd name="connsiteX215" fmla="*/ 1629228 w 2497040"/>
              <a:gd name="connsiteY215" fmla="*/ 476979 h 665403"/>
              <a:gd name="connsiteX216" fmla="*/ 1624531 w 2497040"/>
              <a:gd name="connsiteY216" fmla="*/ 479932 h 665403"/>
              <a:gd name="connsiteX217" fmla="*/ 1618587 w 2497040"/>
              <a:gd name="connsiteY217" fmla="*/ 483827 h 665403"/>
              <a:gd name="connsiteX218" fmla="*/ 1610579 w 2497040"/>
              <a:gd name="connsiteY218" fmla="*/ 488381 h 665403"/>
              <a:gd name="connsiteX219" fmla="*/ 1600650 w 2497040"/>
              <a:gd name="connsiteY219" fmla="*/ 493184 h 665403"/>
              <a:gd name="connsiteX220" fmla="*/ 1590169 w 2497040"/>
              <a:gd name="connsiteY220" fmla="*/ 498254 h 665403"/>
              <a:gd name="connsiteX221" fmla="*/ 1579422 w 2497040"/>
              <a:gd name="connsiteY221" fmla="*/ 502772 h 665403"/>
              <a:gd name="connsiteX222" fmla="*/ 1565489 w 2497040"/>
              <a:gd name="connsiteY222" fmla="*/ 509851 h 665403"/>
              <a:gd name="connsiteX223" fmla="*/ 1554990 w 2497040"/>
              <a:gd name="connsiteY223" fmla="*/ 516291 h 665403"/>
              <a:gd name="connsiteX224" fmla="*/ 1548334 w 2497040"/>
              <a:gd name="connsiteY224" fmla="*/ 522233 h 665403"/>
              <a:gd name="connsiteX225" fmla="*/ 1545788 w 2497040"/>
              <a:gd name="connsiteY225" fmla="*/ 528229 h 665403"/>
              <a:gd name="connsiteX226" fmla="*/ 1546676 w 2497040"/>
              <a:gd name="connsiteY226" fmla="*/ 533586 h 665403"/>
              <a:gd name="connsiteX227" fmla="*/ 1551692 w 2497040"/>
              <a:gd name="connsiteY227" fmla="*/ 537626 h 665403"/>
              <a:gd name="connsiteX228" fmla="*/ 1560676 w 2497040"/>
              <a:gd name="connsiteY228" fmla="*/ 542129 h 665403"/>
              <a:gd name="connsiteX229" fmla="*/ 1568326 w 2497040"/>
              <a:gd name="connsiteY229" fmla="*/ 543874 h 665403"/>
              <a:gd name="connsiteX230" fmla="*/ 1577755 w 2497040"/>
              <a:gd name="connsiteY230" fmla="*/ 545780 h 665403"/>
              <a:gd name="connsiteX231" fmla="*/ 1588839 w 2497040"/>
              <a:gd name="connsiteY231" fmla="*/ 546885 h 665403"/>
              <a:gd name="connsiteX232" fmla="*/ 1599657 w 2497040"/>
              <a:gd name="connsiteY232" fmla="*/ 547439 h 665403"/>
              <a:gd name="connsiteX233" fmla="*/ 1610617 w 2497040"/>
              <a:gd name="connsiteY233" fmla="*/ 547583 h 665403"/>
              <a:gd name="connsiteX234" fmla="*/ 1621167 w 2497040"/>
              <a:gd name="connsiteY234" fmla="*/ 547585 h 665403"/>
              <a:gd name="connsiteX235" fmla="*/ 1631309 w 2497040"/>
              <a:gd name="connsiteY235" fmla="*/ 547444 h 665403"/>
              <a:gd name="connsiteX236" fmla="*/ 1640205 w 2497040"/>
              <a:gd name="connsiteY236" fmla="*/ 548246 h 665403"/>
              <a:gd name="connsiteX237" fmla="*/ 1647588 w 2497040"/>
              <a:gd name="connsiteY237" fmla="*/ 549440 h 665403"/>
              <a:gd name="connsiteX238" fmla="*/ 1653192 w 2497040"/>
              <a:gd name="connsiteY238" fmla="*/ 550473 h 665403"/>
              <a:gd name="connsiteX239" fmla="*/ 1658902 w 2497040"/>
              <a:gd name="connsiteY239" fmla="*/ 553837 h 665403"/>
              <a:gd name="connsiteX240" fmla="*/ 1664986 w 2497040"/>
              <a:gd name="connsiteY240" fmla="*/ 560084 h 665403"/>
              <a:gd name="connsiteX241" fmla="*/ 1670375 w 2497040"/>
              <a:gd name="connsiteY241" fmla="*/ 567006 h 665403"/>
              <a:gd name="connsiteX242" fmla="*/ 1675336 w 2497040"/>
              <a:gd name="connsiteY242" fmla="*/ 575157 h 665403"/>
              <a:gd name="connsiteX243" fmla="*/ 1678643 w 2497040"/>
              <a:gd name="connsiteY243" fmla="*/ 584108 h 665403"/>
              <a:gd name="connsiteX244" fmla="*/ 1680865 w 2497040"/>
              <a:gd name="connsiteY244" fmla="*/ 592223 h 665403"/>
              <a:gd name="connsiteX245" fmla="*/ 1681735 w 2497040"/>
              <a:gd name="connsiteY245" fmla="*/ 598949 h 665403"/>
              <a:gd name="connsiteX246" fmla="*/ 1679207 w 2497040"/>
              <a:gd name="connsiteY246" fmla="*/ 603575 h 665403"/>
              <a:gd name="connsiteX247" fmla="*/ 1677925 w 2497040"/>
              <a:gd name="connsiteY247" fmla="*/ 607258 h 665403"/>
              <a:gd name="connsiteX248" fmla="*/ 1676892 w 2497040"/>
              <a:gd name="connsiteY248" fmla="*/ 612863 h 665403"/>
              <a:gd name="connsiteX249" fmla="*/ 1677495 w 2497040"/>
              <a:gd name="connsiteY249" fmla="*/ 619038 h 665403"/>
              <a:gd name="connsiteX250" fmla="*/ 1679202 w 2497040"/>
              <a:gd name="connsiteY250" fmla="*/ 624679 h 665403"/>
              <a:gd name="connsiteX251" fmla="*/ 1682402 w 2497040"/>
              <a:gd name="connsiteY251" fmla="*/ 631299 h 665403"/>
              <a:gd name="connsiteX252" fmla="*/ 1683309 w 2497040"/>
              <a:gd name="connsiteY252" fmla="*/ 635285 h 665403"/>
              <a:gd name="connsiteX253" fmla="*/ 1681636 w 2497040"/>
              <a:gd name="connsiteY253" fmla="*/ 637456 h 665403"/>
              <a:gd name="connsiteX254" fmla="*/ 1678344 w 2497040"/>
              <a:gd name="connsiteY254" fmla="*/ 637686 h 665403"/>
              <a:gd name="connsiteX255" fmla="*/ 1672864 w 2497040"/>
              <a:gd name="connsiteY255" fmla="*/ 637614 h 665403"/>
              <a:gd name="connsiteX256" fmla="*/ 1665587 w 2497040"/>
              <a:gd name="connsiteY256" fmla="*/ 638752 h 665403"/>
              <a:gd name="connsiteX257" fmla="*/ 1660213 w 2497040"/>
              <a:gd name="connsiteY257" fmla="*/ 641011 h 665403"/>
              <a:gd name="connsiteX258" fmla="*/ 1656849 w 2497040"/>
              <a:gd name="connsiteY258" fmla="*/ 646722 h 665403"/>
              <a:gd name="connsiteX259" fmla="*/ 1654464 w 2497040"/>
              <a:gd name="connsiteY259" fmla="*/ 650939 h 665403"/>
              <a:gd name="connsiteX260" fmla="*/ 1653057 w 2497040"/>
              <a:gd name="connsiteY260" fmla="*/ 653661 h 665403"/>
              <a:gd name="connsiteX261" fmla="*/ 1650584 w 2497040"/>
              <a:gd name="connsiteY261" fmla="*/ 654177 h 665403"/>
              <a:gd name="connsiteX262" fmla="*/ 1648129 w 2497040"/>
              <a:gd name="connsiteY262" fmla="*/ 653322 h 665403"/>
              <a:gd name="connsiteX263" fmla="*/ 1643646 w 2497040"/>
              <a:gd name="connsiteY263" fmla="*/ 650386 h 665403"/>
              <a:gd name="connsiteX264" fmla="*/ 1639057 w 2497040"/>
              <a:gd name="connsiteY264" fmla="*/ 645118 h 665403"/>
              <a:gd name="connsiteX265" fmla="*/ 1632726 w 2497040"/>
              <a:gd name="connsiteY265" fmla="*/ 636949 h 665403"/>
              <a:gd name="connsiteX266" fmla="*/ 1624348 w 2497040"/>
              <a:gd name="connsiteY266" fmla="*/ 628068 h 665403"/>
              <a:gd name="connsiteX267" fmla="*/ 1617162 w 2497040"/>
              <a:gd name="connsiteY267" fmla="*/ 622355 h 665403"/>
              <a:gd name="connsiteX268" fmla="*/ 1610330 w 2497040"/>
              <a:gd name="connsiteY268" fmla="*/ 620895 h 665403"/>
              <a:gd name="connsiteX269" fmla="*/ 1604689 w 2497040"/>
              <a:gd name="connsiteY269" fmla="*/ 622602 h 665403"/>
              <a:gd name="connsiteX270" fmla="*/ 1599546 w 2497040"/>
              <a:gd name="connsiteY270" fmla="*/ 628153 h 665403"/>
              <a:gd name="connsiteX271" fmla="*/ 1595042 w 2497040"/>
              <a:gd name="connsiteY271" fmla="*/ 637138 h 665403"/>
              <a:gd name="connsiteX272" fmla="*/ 1589059 w 2497040"/>
              <a:gd name="connsiteY272" fmla="*/ 654327 h 665403"/>
              <a:gd name="connsiteX273" fmla="*/ 1578533 w 2497040"/>
              <a:gd name="connsiteY273" fmla="*/ 631851 h 665403"/>
              <a:gd name="connsiteX274" fmla="*/ 1571828 w 2497040"/>
              <a:gd name="connsiteY274" fmla="*/ 620799 h 665403"/>
              <a:gd name="connsiteX275" fmla="*/ 1566333 w 2497040"/>
              <a:gd name="connsiteY275" fmla="*/ 611546 h 665403"/>
              <a:gd name="connsiteX276" fmla="*/ 1559716 w 2497040"/>
              <a:gd name="connsiteY276" fmla="*/ 604195 h 665403"/>
              <a:gd name="connsiteX277" fmla="*/ 1552139 w 2497040"/>
              <a:gd name="connsiteY277" fmla="*/ 596970 h 665403"/>
              <a:gd name="connsiteX278" fmla="*/ 1543049 w 2497040"/>
              <a:gd name="connsiteY278" fmla="*/ 590135 h 665403"/>
              <a:gd name="connsiteX279" fmla="*/ 1530953 w 2497040"/>
              <a:gd name="connsiteY279" fmla="*/ 582713 h 665403"/>
              <a:gd name="connsiteX280" fmla="*/ 1516383 w 2497040"/>
              <a:gd name="connsiteY280" fmla="*/ 575806 h 665403"/>
              <a:gd name="connsiteX281" fmla="*/ 1497740 w 2497040"/>
              <a:gd name="connsiteY281" fmla="*/ 566105 h 665403"/>
              <a:gd name="connsiteX282" fmla="*/ 1479630 w 2497040"/>
              <a:gd name="connsiteY282" fmla="*/ 557507 h 665403"/>
              <a:gd name="connsiteX283" fmla="*/ 1464917 w 2497040"/>
              <a:gd name="connsiteY283" fmla="*/ 551010 h 665403"/>
              <a:gd name="connsiteX284" fmla="*/ 1451824 w 2497040"/>
              <a:gd name="connsiteY284" fmla="*/ 546453 h 665403"/>
              <a:gd name="connsiteX285" fmla="*/ 1440491 w 2497040"/>
              <a:gd name="connsiteY285" fmla="*/ 543426 h 665403"/>
              <a:gd name="connsiteX286" fmla="*/ 1429834 w 2497040"/>
              <a:gd name="connsiteY286" fmla="*/ 541093 h 665403"/>
              <a:gd name="connsiteX287" fmla="*/ 1419302 w 2497040"/>
              <a:gd name="connsiteY287" fmla="*/ 539721 h 665403"/>
              <a:gd name="connsiteX288" fmla="*/ 1409997 w 2497040"/>
              <a:gd name="connsiteY288" fmla="*/ 538776 h 665403"/>
              <a:gd name="connsiteX289" fmla="*/ 1396476 w 2497040"/>
              <a:gd name="connsiteY289" fmla="*/ 535446 h 665403"/>
              <a:gd name="connsiteX290" fmla="*/ 1379806 w 2497040"/>
              <a:gd name="connsiteY290" fmla="*/ 531938 h 665403"/>
              <a:gd name="connsiteX291" fmla="*/ 1360966 w 2497040"/>
              <a:gd name="connsiteY291" fmla="*/ 526757 h 665403"/>
              <a:gd name="connsiteX292" fmla="*/ 1341022 w 2497040"/>
              <a:gd name="connsiteY292" fmla="*/ 522109 h 665403"/>
              <a:gd name="connsiteX293" fmla="*/ 1321648 w 2497040"/>
              <a:gd name="connsiteY293" fmla="*/ 515824 h 665403"/>
              <a:gd name="connsiteX294" fmla="*/ 1250682 w 2497040"/>
              <a:gd name="connsiteY294" fmla="*/ 494335 h 665403"/>
              <a:gd name="connsiteX295" fmla="*/ 1222586 w 2497040"/>
              <a:gd name="connsiteY295" fmla="*/ 505202 h 665403"/>
              <a:gd name="connsiteX296" fmla="*/ 1200985 w 2497040"/>
              <a:gd name="connsiteY296" fmla="*/ 511907 h 665403"/>
              <a:gd name="connsiteX297" fmla="*/ 1175434 w 2497040"/>
              <a:gd name="connsiteY297" fmla="*/ 516778 h 665403"/>
              <a:gd name="connsiteX298" fmla="*/ 1146752 w 2497040"/>
              <a:gd name="connsiteY298" fmla="*/ 520101 h 665403"/>
              <a:gd name="connsiteX299" fmla="*/ 1116577 w 2497040"/>
              <a:gd name="connsiteY299" fmla="*/ 522444 h 665403"/>
              <a:gd name="connsiteX300" fmla="*/ 1084249 w 2497040"/>
              <a:gd name="connsiteY300" fmla="*/ 521745 h 665403"/>
              <a:gd name="connsiteX301" fmla="*/ 1050978 w 2497040"/>
              <a:gd name="connsiteY301" fmla="*/ 519800 h 665403"/>
              <a:gd name="connsiteX302" fmla="*/ 1026764 w 2497040"/>
              <a:gd name="connsiteY302" fmla="*/ 516877 h 665403"/>
              <a:gd name="connsiteX303" fmla="*/ 1003778 w 2497040"/>
              <a:gd name="connsiteY303" fmla="*/ 514382 h 665403"/>
              <a:gd name="connsiteX304" fmla="*/ 982037 w 2497040"/>
              <a:gd name="connsiteY304" fmla="*/ 510944 h 665403"/>
              <a:gd name="connsiteX305" fmla="*/ 959478 w 2497040"/>
              <a:gd name="connsiteY305" fmla="*/ 507222 h 665403"/>
              <a:gd name="connsiteX306" fmla="*/ 935834 w 2497040"/>
              <a:gd name="connsiteY306" fmla="*/ 502662 h 665403"/>
              <a:gd name="connsiteX307" fmla="*/ 911247 w 2497040"/>
              <a:gd name="connsiteY307" fmla="*/ 496857 h 665403"/>
              <a:gd name="connsiteX308" fmla="*/ 884347 w 2497040"/>
              <a:gd name="connsiteY308" fmla="*/ 489788 h 665403"/>
              <a:gd name="connsiteX309" fmla="*/ 853765 w 2497040"/>
              <a:gd name="connsiteY309" fmla="*/ 481438 h 665403"/>
              <a:gd name="connsiteX310" fmla="*/ 819500 w 2497040"/>
              <a:gd name="connsiteY310" fmla="*/ 471805 h 665403"/>
              <a:gd name="connsiteX311" fmla="*/ 791106 w 2497040"/>
              <a:gd name="connsiteY311" fmla="*/ 463757 h 665403"/>
              <a:gd name="connsiteX312" fmla="*/ 765168 w 2497040"/>
              <a:gd name="connsiteY312" fmla="*/ 456564 h 665403"/>
              <a:gd name="connsiteX313" fmla="*/ 742218 w 2497040"/>
              <a:gd name="connsiteY313" fmla="*/ 451329 h 665403"/>
              <a:gd name="connsiteX314" fmla="*/ 720228 w 2497040"/>
              <a:gd name="connsiteY314" fmla="*/ 445969 h 665403"/>
              <a:gd name="connsiteX315" fmla="*/ 699857 w 2497040"/>
              <a:gd name="connsiteY315" fmla="*/ 442549 h 665403"/>
              <a:gd name="connsiteX316" fmla="*/ 680305 w 2497040"/>
              <a:gd name="connsiteY316" fmla="*/ 439414 h 665403"/>
              <a:gd name="connsiteX317" fmla="*/ 661553 w 2497040"/>
              <a:gd name="connsiteY317" fmla="*/ 437934 h 665403"/>
              <a:gd name="connsiteX318" fmla="*/ 642515 w 2497040"/>
              <a:gd name="connsiteY318" fmla="*/ 437272 h 665403"/>
              <a:gd name="connsiteX319" fmla="*/ 624012 w 2497040"/>
              <a:gd name="connsiteY319" fmla="*/ 437714 h 665403"/>
              <a:gd name="connsiteX320" fmla="*/ 604671 w 2497040"/>
              <a:gd name="connsiteY320" fmla="*/ 439241 h 665403"/>
              <a:gd name="connsiteX321" fmla="*/ 584495 w 2497040"/>
              <a:gd name="connsiteY321" fmla="*/ 441853 h 665403"/>
              <a:gd name="connsiteX322" fmla="*/ 563481 w 2497040"/>
              <a:gd name="connsiteY322" fmla="*/ 445551 h 665403"/>
              <a:gd name="connsiteX323" fmla="*/ 540813 w 2497040"/>
              <a:gd name="connsiteY323" fmla="*/ 450049 h 665403"/>
              <a:gd name="connsiteX324" fmla="*/ 515654 w 2497040"/>
              <a:gd name="connsiteY324" fmla="*/ 456432 h 665403"/>
              <a:gd name="connsiteX325" fmla="*/ 488982 w 2497040"/>
              <a:gd name="connsiteY325" fmla="*/ 463208 h 665403"/>
              <a:gd name="connsiteX326" fmla="*/ 459409 w 2497040"/>
              <a:gd name="connsiteY326" fmla="*/ 471726 h 665403"/>
              <a:gd name="connsiteX327" fmla="*/ 426403 w 2497040"/>
              <a:gd name="connsiteY327" fmla="*/ 480884 h 665403"/>
              <a:gd name="connsiteX328" fmla="*/ 409766 w 2497040"/>
              <a:gd name="connsiteY328" fmla="*/ 485188 h 665403"/>
              <a:gd name="connsiteX329" fmla="*/ 390229 w 2497040"/>
              <a:gd name="connsiteY329" fmla="*/ 491234 h 665403"/>
              <a:gd name="connsiteX330" fmla="*/ 368485 w 2497040"/>
              <a:gd name="connsiteY330" fmla="*/ 498348 h 665403"/>
              <a:gd name="connsiteX331" fmla="*/ 345229 w 2497040"/>
              <a:gd name="connsiteY331" fmla="*/ 505854 h 665403"/>
              <a:gd name="connsiteX332" fmla="*/ 320870 w 2497040"/>
              <a:gd name="connsiteY332" fmla="*/ 513892 h 665403"/>
              <a:gd name="connsiteX333" fmla="*/ 294998 w 2497040"/>
              <a:gd name="connsiteY333" fmla="*/ 522322 h 665403"/>
              <a:gd name="connsiteX334" fmla="*/ 268984 w 2497040"/>
              <a:gd name="connsiteY334" fmla="*/ 531162 h 665403"/>
              <a:gd name="connsiteX335" fmla="*/ 242969 w 2497040"/>
              <a:gd name="connsiteY335" fmla="*/ 540001 h 665403"/>
              <a:gd name="connsiteX336" fmla="*/ 216955 w 2497040"/>
              <a:gd name="connsiteY336" fmla="*/ 548840 h 665403"/>
              <a:gd name="connsiteX337" fmla="*/ 192311 w 2497040"/>
              <a:gd name="connsiteY337" fmla="*/ 557698 h 665403"/>
              <a:gd name="connsiteX338" fmla="*/ 168770 w 2497040"/>
              <a:gd name="connsiteY338" fmla="*/ 566021 h 665403"/>
              <a:gd name="connsiteX339" fmla="*/ 146741 w 2497040"/>
              <a:gd name="connsiteY339" fmla="*/ 573954 h 665403"/>
              <a:gd name="connsiteX340" fmla="*/ 127186 w 2497040"/>
              <a:gd name="connsiteY340" fmla="*/ 581371 h 665403"/>
              <a:gd name="connsiteX341" fmla="*/ 110246 w 2497040"/>
              <a:gd name="connsiteY341" fmla="*/ 587863 h 665403"/>
              <a:gd name="connsiteX342" fmla="*/ 95513 w 2497040"/>
              <a:gd name="connsiteY342" fmla="*/ 593287 h 665403"/>
              <a:gd name="connsiteX343" fmla="*/ 83520 w 2497040"/>
              <a:gd name="connsiteY343" fmla="*/ 598748 h 665403"/>
              <a:gd name="connsiteX344" fmla="*/ 70584 w 2497040"/>
              <a:gd name="connsiteY344" fmla="*/ 602963 h 665403"/>
              <a:gd name="connsiteX345" fmla="*/ 59018 w 2497040"/>
              <a:gd name="connsiteY345" fmla="*/ 607196 h 665403"/>
              <a:gd name="connsiteX346" fmla="*/ 47861 w 2497040"/>
              <a:gd name="connsiteY346" fmla="*/ 611572 h 665403"/>
              <a:gd name="connsiteX347" fmla="*/ 38644 w 2497040"/>
              <a:gd name="connsiteY347" fmla="*/ 614328 h 665403"/>
              <a:gd name="connsiteX348" fmla="*/ 32185 w 2497040"/>
              <a:gd name="connsiteY348" fmla="*/ 615751 h 665403"/>
              <a:gd name="connsiteX349" fmla="*/ 23538 w 2497040"/>
              <a:gd name="connsiteY349" fmla="*/ 616870 h 665403"/>
              <a:gd name="connsiteX350" fmla="*/ 15443 w 2497040"/>
              <a:gd name="connsiteY350" fmla="*/ 617723 h 665403"/>
              <a:gd name="connsiteX351" fmla="*/ 8183 w 2497040"/>
              <a:gd name="connsiteY351" fmla="*/ 617491 h 665403"/>
              <a:gd name="connsiteX352" fmla="*/ 2579 w 2497040"/>
              <a:gd name="connsiteY352" fmla="*/ 616458 h 665403"/>
              <a:gd name="connsiteX353" fmla="*/ 0 w 2497040"/>
              <a:gd name="connsiteY353" fmla="*/ 614642 h 665403"/>
              <a:gd name="connsiteX354" fmla="*/ 18 w 2497040"/>
              <a:gd name="connsiteY354" fmla="*/ 613272 h 665403"/>
              <a:gd name="connsiteX355" fmla="*/ 3328 w 2497040"/>
              <a:gd name="connsiteY355" fmla="*/ 611671 h 665403"/>
              <a:gd name="connsiteX356" fmla="*/ 10072 w 2497040"/>
              <a:gd name="connsiteY356" fmla="*/ 609430 h 665403"/>
              <a:gd name="connsiteX357" fmla="*/ 20231 w 2497040"/>
              <a:gd name="connsiteY357" fmla="*/ 607919 h 665403"/>
              <a:gd name="connsiteX358" fmla="*/ 30676 w 2497040"/>
              <a:gd name="connsiteY358" fmla="*/ 605590 h 665403"/>
              <a:gd name="connsiteX359" fmla="*/ 41120 w 2497040"/>
              <a:gd name="connsiteY359" fmla="*/ 603261 h 665403"/>
              <a:gd name="connsiteX360" fmla="*/ 51992 w 2497040"/>
              <a:gd name="connsiteY360" fmla="*/ 599704 h 665403"/>
              <a:gd name="connsiteX361" fmla="*/ 63416 w 2497040"/>
              <a:gd name="connsiteY361" fmla="*/ 595880 h 665403"/>
              <a:gd name="connsiteX362" fmla="*/ 75248 w 2497040"/>
              <a:gd name="connsiteY362" fmla="*/ 592199 h 665403"/>
              <a:gd name="connsiteX363" fmla="*/ 88878 w 2497040"/>
              <a:gd name="connsiteY363" fmla="*/ 587307 h 665403"/>
              <a:gd name="connsiteX364" fmla="*/ 103487 w 2497040"/>
              <a:gd name="connsiteY364" fmla="*/ 580922 h 665403"/>
              <a:gd name="connsiteX365" fmla="*/ 120018 w 2497040"/>
              <a:gd name="connsiteY365" fmla="*/ 574287 h 665403"/>
              <a:gd name="connsiteX366" fmla="*/ 138345 w 2497040"/>
              <a:gd name="connsiteY366" fmla="*/ 566443 h 665403"/>
              <a:gd name="connsiteX367" fmla="*/ 158471 w 2497040"/>
              <a:gd name="connsiteY367" fmla="*/ 557390 h 665403"/>
              <a:gd name="connsiteX368" fmla="*/ 181496 w 2497040"/>
              <a:gd name="connsiteY368" fmla="*/ 546592 h 665403"/>
              <a:gd name="connsiteX369" fmla="*/ 207138 w 2497040"/>
              <a:gd name="connsiteY369" fmla="*/ 534870 h 665403"/>
              <a:gd name="connsiteX370" fmla="*/ 256356 w 2497040"/>
              <a:gd name="connsiteY370" fmla="*/ 512084 h 665403"/>
              <a:gd name="connsiteX371" fmla="*/ 303493 w 2497040"/>
              <a:gd name="connsiteY371" fmla="*/ 491326 h 665403"/>
              <a:gd name="connsiteX372" fmla="*/ 348262 w 2497040"/>
              <a:gd name="connsiteY372" fmla="*/ 473415 h 665403"/>
              <a:gd name="connsiteX373" fmla="*/ 390113 w 2497040"/>
              <a:gd name="connsiteY373" fmla="*/ 458618 h 665403"/>
              <a:gd name="connsiteX374" fmla="*/ 429348 w 2497040"/>
              <a:gd name="connsiteY374" fmla="*/ 444745 h 665403"/>
              <a:gd name="connsiteX375" fmla="*/ 466768 w 2497040"/>
              <a:gd name="connsiteY375" fmla="*/ 433452 h 665403"/>
              <a:gd name="connsiteX376" fmla="*/ 502514 w 2497040"/>
              <a:gd name="connsiteY376" fmla="*/ 424329 h 665403"/>
              <a:gd name="connsiteX377" fmla="*/ 537139 w 2497040"/>
              <a:gd name="connsiteY377" fmla="*/ 417111 h 665403"/>
              <a:gd name="connsiteX378" fmla="*/ 569682 w 2497040"/>
              <a:gd name="connsiteY378" fmla="*/ 411921 h 665403"/>
              <a:gd name="connsiteX379" fmla="*/ 601370 w 2497040"/>
              <a:gd name="connsiteY379" fmla="*/ 409186 h 665403"/>
              <a:gd name="connsiteX380" fmla="*/ 632080 w 2497040"/>
              <a:gd name="connsiteY380" fmla="*/ 407945 h 665403"/>
              <a:gd name="connsiteX381" fmla="*/ 662077 w 2497040"/>
              <a:gd name="connsiteY381" fmla="*/ 408751 h 665403"/>
              <a:gd name="connsiteX382" fmla="*/ 676595 w 2497040"/>
              <a:gd name="connsiteY382" fmla="*/ 409216 h 665403"/>
              <a:gd name="connsiteX383" fmla="*/ 691237 w 2497040"/>
              <a:gd name="connsiteY383" fmla="*/ 410642 h 665403"/>
              <a:gd name="connsiteX384" fmla="*/ 704243 w 2497040"/>
              <a:gd name="connsiteY384" fmla="*/ 411499 h 665403"/>
              <a:gd name="connsiteX385" fmla="*/ 717373 w 2497040"/>
              <a:gd name="connsiteY385" fmla="*/ 413316 h 665403"/>
              <a:gd name="connsiteX386" fmla="*/ 731054 w 2497040"/>
              <a:gd name="connsiteY386" fmla="*/ 414866 h 665403"/>
              <a:gd name="connsiteX387" fmla="*/ 745821 w 2497040"/>
              <a:gd name="connsiteY387" fmla="*/ 417253 h 665403"/>
              <a:gd name="connsiteX388" fmla="*/ 761957 w 2497040"/>
              <a:gd name="connsiteY388" fmla="*/ 419658 h 665403"/>
              <a:gd name="connsiteX389" fmla="*/ 779998 w 2497040"/>
              <a:gd name="connsiteY389" fmla="*/ 423184 h 665403"/>
              <a:gd name="connsiteX390" fmla="*/ 800226 w 2497040"/>
              <a:gd name="connsiteY390" fmla="*/ 427014 h 665403"/>
              <a:gd name="connsiteX391" fmla="*/ 823870 w 2497040"/>
              <a:gd name="connsiteY391" fmla="*/ 431573 h 665403"/>
              <a:gd name="connsiteX392" fmla="*/ 850788 w 2497040"/>
              <a:gd name="connsiteY392" fmla="*/ 437272 h 665403"/>
              <a:gd name="connsiteX393" fmla="*/ 881673 w 2497040"/>
              <a:gd name="connsiteY393" fmla="*/ 443434 h 665403"/>
              <a:gd name="connsiteX394" fmla="*/ 920760 w 2497040"/>
              <a:gd name="connsiteY394" fmla="*/ 451074 h 665403"/>
              <a:gd name="connsiteX395" fmla="*/ 955061 w 2497040"/>
              <a:gd name="connsiteY395" fmla="*/ 457966 h 665403"/>
              <a:gd name="connsiteX396" fmla="*/ 986783 w 2497040"/>
              <a:gd name="connsiteY396" fmla="*/ 463043 h 665403"/>
              <a:gd name="connsiteX397" fmla="*/ 1014413 w 2497040"/>
              <a:gd name="connsiteY397" fmla="*/ 466696 h 665403"/>
              <a:gd name="connsiteX398" fmla="*/ 1039587 w 2497040"/>
              <a:gd name="connsiteY398" fmla="*/ 469494 h 665403"/>
              <a:gd name="connsiteX399" fmla="*/ 1062040 w 2497040"/>
              <a:gd name="connsiteY399" fmla="*/ 470885 h 665403"/>
              <a:gd name="connsiteX400" fmla="*/ 1081772 w 2497040"/>
              <a:gd name="connsiteY400" fmla="*/ 470871 h 665403"/>
              <a:gd name="connsiteX401" fmla="*/ 1100827 w 2497040"/>
              <a:gd name="connsiteY401" fmla="*/ 470162 h 665403"/>
              <a:gd name="connsiteX402" fmla="*/ 1117712 w 2497040"/>
              <a:gd name="connsiteY402" fmla="*/ 467781 h 665403"/>
              <a:gd name="connsiteX403" fmla="*/ 1134616 w 2497040"/>
              <a:gd name="connsiteY403" fmla="*/ 464029 h 665403"/>
              <a:gd name="connsiteX404" fmla="*/ 1150701 w 2497040"/>
              <a:gd name="connsiteY404" fmla="*/ 459993 h 665403"/>
              <a:gd name="connsiteX405" fmla="*/ 1163922 w 2497040"/>
              <a:gd name="connsiteY405" fmla="*/ 454959 h 665403"/>
              <a:gd name="connsiteX406" fmla="*/ 1173299 w 2497040"/>
              <a:gd name="connsiteY406" fmla="*/ 450423 h 665403"/>
              <a:gd name="connsiteX407" fmla="*/ 1182286 w 2497040"/>
              <a:gd name="connsiteY407" fmla="*/ 444375 h 665403"/>
              <a:gd name="connsiteX408" fmla="*/ 1188551 w 2497040"/>
              <a:gd name="connsiteY408" fmla="*/ 436920 h 665403"/>
              <a:gd name="connsiteX409" fmla="*/ 1192912 w 2497040"/>
              <a:gd name="connsiteY409" fmla="*/ 428344 h 665403"/>
              <a:gd name="connsiteX410" fmla="*/ 1196224 w 2497040"/>
              <a:gd name="connsiteY410" fmla="*/ 416191 h 665403"/>
              <a:gd name="connsiteX411" fmla="*/ 1199288 w 2497040"/>
              <a:gd name="connsiteY411" fmla="*/ 402116 h 665403"/>
              <a:gd name="connsiteX412" fmla="*/ 1200895 w 2497040"/>
              <a:gd name="connsiteY412" fmla="*/ 384322 h 665403"/>
              <a:gd name="connsiteX413" fmla="*/ 1204031 w 2497040"/>
              <a:gd name="connsiteY413" fmla="*/ 364767 h 665403"/>
              <a:gd name="connsiteX414" fmla="*/ 1208450 w 2497040"/>
              <a:gd name="connsiteY414" fmla="*/ 341529 h 665403"/>
              <a:gd name="connsiteX415" fmla="*/ 1214666 w 2497040"/>
              <a:gd name="connsiteY415" fmla="*/ 317080 h 665403"/>
              <a:gd name="connsiteX416" fmla="*/ 1221309 w 2497040"/>
              <a:gd name="connsiteY416" fmla="*/ 291404 h 665403"/>
              <a:gd name="connsiteX417" fmla="*/ 1229732 w 2497040"/>
              <a:gd name="connsiteY417" fmla="*/ 265889 h 665403"/>
              <a:gd name="connsiteX418" fmla="*/ 1238830 w 2497040"/>
              <a:gd name="connsiteY418" fmla="*/ 241068 h 665403"/>
              <a:gd name="connsiteX419" fmla="*/ 1248195 w 2497040"/>
              <a:gd name="connsiteY419" fmla="*/ 216798 h 665403"/>
              <a:gd name="connsiteX420" fmla="*/ 1257257 w 2497040"/>
              <a:gd name="connsiteY420" fmla="*/ 194717 h 665403"/>
              <a:gd name="connsiteX421" fmla="*/ 1266550 w 2497040"/>
              <a:gd name="connsiteY421" fmla="*/ 175928 h 665403"/>
              <a:gd name="connsiteX422" fmla="*/ 1275521 w 2497040"/>
              <a:gd name="connsiteY422" fmla="*/ 160697 h 665403"/>
              <a:gd name="connsiteX423" fmla="*/ 1296577 w 2497040"/>
              <a:gd name="connsiteY423" fmla="*/ 133155 h 665403"/>
              <a:gd name="connsiteX424" fmla="*/ 1318841 w 2497040"/>
              <a:gd name="connsiteY424" fmla="*/ 107411 h 665403"/>
              <a:gd name="connsiteX425" fmla="*/ 1343667 w 2497040"/>
              <a:gd name="connsiteY425" fmla="*/ 84852 h 665403"/>
              <a:gd name="connsiteX426" fmla="*/ 1369008 w 2497040"/>
              <a:gd name="connsiteY426" fmla="*/ 64767 h 665403"/>
              <a:gd name="connsiteX427" fmla="*/ 1397605 w 2497040"/>
              <a:gd name="connsiteY427" fmla="*/ 47191 h 665403"/>
              <a:gd name="connsiteX428" fmla="*/ 1426841 w 2497040"/>
              <a:gd name="connsiteY428" fmla="*/ 33050 h 665403"/>
              <a:gd name="connsiteX429" fmla="*/ 1457695 w 2497040"/>
              <a:gd name="connsiteY429" fmla="*/ 20848 h 665403"/>
              <a:gd name="connsiteX430" fmla="*/ 1490702 w 2497040"/>
              <a:gd name="connsiteY430" fmla="*/ 11690 h 665403"/>
              <a:gd name="connsiteX431" fmla="*/ 1525594 w 2497040"/>
              <a:gd name="connsiteY431" fmla="*/ 5023 h 665403"/>
              <a:gd name="connsiteX432" fmla="*/ 1550841 w 2497040"/>
              <a:gd name="connsiteY432" fmla="*/ 2340 h 665403"/>
              <a:gd name="connsiteX433" fmla="*/ 1575804 w 2497040"/>
              <a:gd name="connsiteY433" fmla="*/ 476 h 665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</a:cxnLst>
            <a:rect l="l" t="t" r="r" b="b"/>
            <a:pathLst>
              <a:path w="2497040" h="665403">
                <a:moveTo>
                  <a:pt x="1602118" y="0"/>
                </a:moveTo>
                <a:lnTo>
                  <a:pt x="1628415" y="894"/>
                </a:lnTo>
                <a:lnTo>
                  <a:pt x="1656472" y="3319"/>
                </a:lnTo>
                <a:lnTo>
                  <a:pt x="1687660" y="7292"/>
                </a:lnTo>
                <a:lnTo>
                  <a:pt x="1721161" y="12529"/>
                </a:lnTo>
                <a:lnTo>
                  <a:pt x="1746851" y="17801"/>
                </a:lnTo>
                <a:lnTo>
                  <a:pt x="1774160" y="25012"/>
                </a:lnTo>
                <a:lnTo>
                  <a:pt x="1802411" y="33469"/>
                </a:lnTo>
                <a:lnTo>
                  <a:pt x="1830644" y="43297"/>
                </a:lnTo>
                <a:lnTo>
                  <a:pt x="1858450" y="54351"/>
                </a:lnTo>
                <a:lnTo>
                  <a:pt x="1885562" y="66082"/>
                </a:lnTo>
                <a:lnTo>
                  <a:pt x="1910485" y="77511"/>
                </a:lnTo>
                <a:lnTo>
                  <a:pt x="1932793" y="89864"/>
                </a:lnTo>
                <a:lnTo>
                  <a:pt x="1951400" y="102305"/>
                </a:lnTo>
                <a:lnTo>
                  <a:pt x="1963763" y="110279"/>
                </a:lnTo>
                <a:lnTo>
                  <a:pt x="1974490" y="117683"/>
                </a:lnTo>
                <a:lnTo>
                  <a:pt x="1984398" y="124802"/>
                </a:lnTo>
                <a:lnTo>
                  <a:pt x="1992278" y="129840"/>
                </a:lnTo>
                <a:lnTo>
                  <a:pt x="1997170" y="132919"/>
                </a:lnTo>
                <a:lnTo>
                  <a:pt x="2001386" y="135304"/>
                </a:lnTo>
                <a:lnTo>
                  <a:pt x="2009464" y="135821"/>
                </a:lnTo>
                <a:lnTo>
                  <a:pt x="2019196" y="135538"/>
                </a:lnTo>
                <a:lnTo>
                  <a:pt x="2030583" y="134455"/>
                </a:lnTo>
                <a:lnTo>
                  <a:pt x="2044462" y="131485"/>
                </a:lnTo>
                <a:lnTo>
                  <a:pt x="2058749" y="128659"/>
                </a:lnTo>
                <a:lnTo>
                  <a:pt x="2070706" y="125938"/>
                </a:lnTo>
                <a:lnTo>
                  <a:pt x="2080066" y="122772"/>
                </a:lnTo>
                <a:lnTo>
                  <a:pt x="2087503" y="119855"/>
                </a:lnTo>
                <a:lnTo>
                  <a:pt x="2094265" y="116244"/>
                </a:lnTo>
                <a:lnTo>
                  <a:pt x="2099942" y="111797"/>
                </a:lnTo>
                <a:lnTo>
                  <a:pt x="2105495" y="106388"/>
                </a:lnTo>
                <a:lnTo>
                  <a:pt x="2111760" y="98933"/>
                </a:lnTo>
                <a:lnTo>
                  <a:pt x="2119003" y="89984"/>
                </a:lnTo>
                <a:lnTo>
                  <a:pt x="2130002" y="76836"/>
                </a:lnTo>
                <a:lnTo>
                  <a:pt x="2141214" y="68350"/>
                </a:lnTo>
                <a:lnTo>
                  <a:pt x="2152655" y="63156"/>
                </a:lnTo>
                <a:lnTo>
                  <a:pt x="2164042" y="62073"/>
                </a:lnTo>
                <a:lnTo>
                  <a:pt x="2175927" y="64833"/>
                </a:lnTo>
                <a:lnTo>
                  <a:pt x="2186938" y="71419"/>
                </a:lnTo>
                <a:lnTo>
                  <a:pt x="2198304" y="82257"/>
                </a:lnTo>
                <a:lnTo>
                  <a:pt x="2209758" y="96797"/>
                </a:lnTo>
                <a:lnTo>
                  <a:pt x="2221443" y="114629"/>
                </a:lnTo>
                <a:lnTo>
                  <a:pt x="2226938" y="123883"/>
                </a:lnTo>
                <a:lnTo>
                  <a:pt x="2232860" y="131909"/>
                </a:lnTo>
                <a:lnTo>
                  <a:pt x="2238801" y="138565"/>
                </a:lnTo>
                <a:lnTo>
                  <a:pt x="2243266" y="142872"/>
                </a:lnTo>
                <a:lnTo>
                  <a:pt x="2247073" y="145115"/>
                </a:lnTo>
                <a:lnTo>
                  <a:pt x="2251058" y="144208"/>
                </a:lnTo>
                <a:lnTo>
                  <a:pt x="2256432" y="141949"/>
                </a:lnTo>
                <a:lnTo>
                  <a:pt x="2261842" y="136950"/>
                </a:lnTo>
                <a:lnTo>
                  <a:pt x="2267395" y="131541"/>
                </a:lnTo>
                <a:lnTo>
                  <a:pt x="2276027" y="121240"/>
                </a:lnTo>
                <a:lnTo>
                  <a:pt x="2283519" y="114212"/>
                </a:lnTo>
                <a:lnTo>
                  <a:pt x="2289853" y="111829"/>
                </a:lnTo>
                <a:lnTo>
                  <a:pt x="2294782" y="112168"/>
                </a:lnTo>
                <a:lnTo>
                  <a:pt x="2299246" y="116475"/>
                </a:lnTo>
                <a:lnTo>
                  <a:pt x="2302429" y="124465"/>
                </a:lnTo>
                <a:lnTo>
                  <a:pt x="2303832" y="132295"/>
                </a:lnTo>
                <a:lnTo>
                  <a:pt x="2305466" y="143416"/>
                </a:lnTo>
                <a:lnTo>
                  <a:pt x="2305730" y="154520"/>
                </a:lnTo>
                <a:lnTo>
                  <a:pt x="2306279" y="164805"/>
                </a:lnTo>
                <a:lnTo>
                  <a:pt x="2305352" y="172741"/>
                </a:lnTo>
                <a:lnTo>
                  <a:pt x="2306079" y="179877"/>
                </a:lnTo>
                <a:lnTo>
                  <a:pt x="2306967" y="185233"/>
                </a:lnTo>
                <a:lnTo>
                  <a:pt x="2309919" y="189931"/>
                </a:lnTo>
                <a:lnTo>
                  <a:pt x="2314099" y="195057"/>
                </a:lnTo>
                <a:lnTo>
                  <a:pt x="2320734" y="201037"/>
                </a:lnTo>
                <a:lnTo>
                  <a:pt x="2330233" y="208014"/>
                </a:lnTo>
                <a:lnTo>
                  <a:pt x="2342720" y="216948"/>
                </a:lnTo>
                <a:lnTo>
                  <a:pt x="2359673" y="230190"/>
                </a:lnTo>
                <a:lnTo>
                  <a:pt x="2376055" y="245069"/>
                </a:lnTo>
                <a:lnTo>
                  <a:pt x="2390658" y="259787"/>
                </a:lnTo>
                <a:lnTo>
                  <a:pt x="2405510" y="276427"/>
                </a:lnTo>
                <a:lnTo>
                  <a:pt x="2420059" y="295256"/>
                </a:lnTo>
                <a:lnTo>
                  <a:pt x="2434589" y="315455"/>
                </a:lnTo>
                <a:lnTo>
                  <a:pt x="2449493" y="338537"/>
                </a:lnTo>
                <a:lnTo>
                  <a:pt x="2464769" y="364501"/>
                </a:lnTo>
                <a:lnTo>
                  <a:pt x="2475883" y="383970"/>
                </a:lnTo>
                <a:lnTo>
                  <a:pt x="2484028" y="400111"/>
                </a:lnTo>
                <a:lnTo>
                  <a:pt x="2490144" y="414169"/>
                </a:lnTo>
                <a:lnTo>
                  <a:pt x="2494233" y="426145"/>
                </a:lnTo>
                <a:lnTo>
                  <a:pt x="2496989" y="435363"/>
                </a:lnTo>
                <a:lnTo>
                  <a:pt x="2497040" y="441805"/>
                </a:lnTo>
                <a:lnTo>
                  <a:pt x="2494797" y="445612"/>
                </a:lnTo>
                <a:lnTo>
                  <a:pt x="2490669" y="446928"/>
                </a:lnTo>
                <a:lnTo>
                  <a:pt x="2487644" y="447711"/>
                </a:lnTo>
                <a:lnTo>
                  <a:pt x="2482289" y="448600"/>
                </a:lnTo>
                <a:lnTo>
                  <a:pt x="2475545" y="450841"/>
                </a:lnTo>
                <a:lnTo>
                  <a:pt x="2467841" y="453206"/>
                </a:lnTo>
                <a:lnTo>
                  <a:pt x="2459727" y="455429"/>
                </a:lnTo>
                <a:lnTo>
                  <a:pt x="2448037" y="458701"/>
                </a:lnTo>
                <a:lnTo>
                  <a:pt x="2435670" y="461279"/>
                </a:lnTo>
                <a:lnTo>
                  <a:pt x="2422362" y="462611"/>
                </a:lnTo>
                <a:lnTo>
                  <a:pt x="2411402" y="462467"/>
                </a:lnTo>
                <a:lnTo>
                  <a:pt x="2400727" y="461504"/>
                </a:lnTo>
                <a:lnTo>
                  <a:pt x="2389501" y="460808"/>
                </a:lnTo>
                <a:lnTo>
                  <a:pt x="2378826" y="459846"/>
                </a:lnTo>
                <a:lnTo>
                  <a:pt x="2370054" y="460004"/>
                </a:lnTo>
                <a:lnTo>
                  <a:pt x="2361158" y="459202"/>
                </a:lnTo>
                <a:lnTo>
                  <a:pt x="2350217" y="457688"/>
                </a:lnTo>
                <a:lnTo>
                  <a:pt x="2337496" y="456013"/>
                </a:lnTo>
                <a:lnTo>
                  <a:pt x="2325612" y="453253"/>
                </a:lnTo>
                <a:lnTo>
                  <a:pt x="2313033" y="451169"/>
                </a:lnTo>
                <a:lnTo>
                  <a:pt x="2300028" y="450312"/>
                </a:lnTo>
                <a:lnTo>
                  <a:pt x="2287840" y="449741"/>
                </a:lnTo>
                <a:lnTo>
                  <a:pt x="2277005" y="450558"/>
                </a:lnTo>
                <a:lnTo>
                  <a:pt x="2264799" y="451356"/>
                </a:lnTo>
                <a:lnTo>
                  <a:pt x="2250405" y="451852"/>
                </a:lnTo>
                <a:lnTo>
                  <a:pt x="2234375" y="451778"/>
                </a:lnTo>
                <a:lnTo>
                  <a:pt x="2214235" y="451650"/>
                </a:lnTo>
                <a:lnTo>
                  <a:pt x="2191087" y="450934"/>
                </a:lnTo>
                <a:lnTo>
                  <a:pt x="2164258" y="448937"/>
                </a:lnTo>
                <a:lnTo>
                  <a:pt x="2153298" y="448793"/>
                </a:lnTo>
                <a:lnTo>
                  <a:pt x="2143566" y="449076"/>
                </a:lnTo>
                <a:lnTo>
                  <a:pt x="2133264" y="450996"/>
                </a:lnTo>
                <a:lnTo>
                  <a:pt x="2122819" y="453325"/>
                </a:lnTo>
                <a:lnTo>
                  <a:pt x="2111129" y="456597"/>
                </a:lnTo>
                <a:lnTo>
                  <a:pt x="2098175" y="462182"/>
                </a:lnTo>
                <a:lnTo>
                  <a:pt x="2082605" y="468692"/>
                </a:lnTo>
                <a:lnTo>
                  <a:pt x="2065505" y="476964"/>
                </a:lnTo>
                <a:lnTo>
                  <a:pt x="2051981" y="484186"/>
                </a:lnTo>
                <a:lnTo>
                  <a:pt x="2041482" y="490626"/>
                </a:lnTo>
                <a:lnTo>
                  <a:pt x="2034132" y="497244"/>
                </a:lnTo>
                <a:lnTo>
                  <a:pt x="2030910" y="502546"/>
                </a:lnTo>
                <a:lnTo>
                  <a:pt x="2029468" y="508009"/>
                </a:lnTo>
                <a:lnTo>
                  <a:pt x="2032420" y="512707"/>
                </a:lnTo>
                <a:lnTo>
                  <a:pt x="2038788" y="518135"/>
                </a:lnTo>
                <a:lnTo>
                  <a:pt x="2047362" y="522496"/>
                </a:lnTo>
                <a:lnTo>
                  <a:pt x="2058944" y="527445"/>
                </a:lnTo>
                <a:lnTo>
                  <a:pt x="2070258" y="531842"/>
                </a:lnTo>
                <a:lnTo>
                  <a:pt x="2080309" y="538552"/>
                </a:lnTo>
                <a:lnTo>
                  <a:pt x="2088047" y="543998"/>
                </a:lnTo>
                <a:lnTo>
                  <a:pt x="2092760" y="550227"/>
                </a:lnTo>
                <a:lnTo>
                  <a:pt x="2095018" y="555601"/>
                </a:lnTo>
                <a:lnTo>
                  <a:pt x="2096030" y="561919"/>
                </a:lnTo>
                <a:lnTo>
                  <a:pt x="2095282" y="566705"/>
                </a:lnTo>
                <a:lnTo>
                  <a:pt x="2093039" y="570513"/>
                </a:lnTo>
                <a:lnTo>
                  <a:pt x="2089320" y="571971"/>
                </a:lnTo>
                <a:lnTo>
                  <a:pt x="2083983" y="571490"/>
                </a:lnTo>
                <a:lnTo>
                  <a:pt x="2078379" y="570457"/>
                </a:lnTo>
                <a:lnTo>
                  <a:pt x="2071386" y="570776"/>
                </a:lnTo>
                <a:lnTo>
                  <a:pt x="2064642" y="573017"/>
                </a:lnTo>
                <a:lnTo>
                  <a:pt x="2057774" y="574297"/>
                </a:lnTo>
                <a:lnTo>
                  <a:pt x="2048754" y="572534"/>
                </a:lnTo>
                <a:lnTo>
                  <a:pt x="2038258" y="568421"/>
                </a:lnTo>
                <a:lnTo>
                  <a:pt x="2026162" y="560999"/>
                </a:lnTo>
                <a:lnTo>
                  <a:pt x="2010952" y="550658"/>
                </a:lnTo>
                <a:lnTo>
                  <a:pt x="1994000" y="537416"/>
                </a:lnTo>
                <a:lnTo>
                  <a:pt x="1982331" y="528766"/>
                </a:lnTo>
                <a:lnTo>
                  <a:pt x="1971711" y="523693"/>
                </a:lnTo>
                <a:lnTo>
                  <a:pt x="1961872" y="521645"/>
                </a:lnTo>
                <a:lnTo>
                  <a:pt x="1953083" y="523174"/>
                </a:lnTo>
                <a:lnTo>
                  <a:pt x="1945075" y="527728"/>
                </a:lnTo>
                <a:lnTo>
                  <a:pt x="1938525" y="536001"/>
                </a:lnTo>
                <a:lnTo>
                  <a:pt x="1933755" y="544435"/>
                </a:lnTo>
                <a:lnTo>
                  <a:pt x="1933770" y="553617"/>
                </a:lnTo>
                <a:lnTo>
                  <a:pt x="1936810" y="562016"/>
                </a:lnTo>
                <a:lnTo>
                  <a:pt x="1942590" y="570452"/>
                </a:lnTo>
                <a:lnTo>
                  <a:pt x="1952338" y="579350"/>
                </a:lnTo>
                <a:lnTo>
                  <a:pt x="1964150" y="587591"/>
                </a:lnTo>
                <a:lnTo>
                  <a:pt x="1979519" y="596153"/>
                </a:lnTo>
                <a:lnTo>
                  <a:pt x="1989731" y="601083"/>
                </a:lnTo>
                <a:lnTo>
                  <a:pt x="1999124" y="605729"/>
                </a:lnTo>
                <a:lnTo>
                  <a:pt x="2007822" y="611051"/>
                </a:lnTo>
                <a:lnTo>
                  <a:pt x="2013515" y="615785"/>
                </a:lnTo>
                <a:lnTo>
                  <a:pt x="2016894" y="619256"/>
                </a:lnTo>
                <a:lnTo>
                  <a:pt x="2018458" y="625306"/>
                </a:lnTo>
                <a:lnTo>
                  <a:pt x="2018634" y="632709"/>
                </a:lnTo>
                <a:lnTo>
                  <a:pt x="2017173" y="639541"/>
                </a:lnTo>
                <a:lnTo>
                  <a:pt x="2013952" y="644844"/>
                </a:lnTo>
                <a:lnTo>
                  <a:pt x="2010054" y="649452"/>
                </a:lnTo>
                <a:lnTo>
                  <a:pt x="2004413" y="651159"/>
                </a:lnTo>
                <a:lnTo>
                  <a:pt x="1999324" y="652599"/>
                </a:lnTo>
                <a:lnTo>
                  <a:pt x="1995036" y="655695"/>
                </a:lnTo>
                <a:lnTo>
                  <a:pt x="1992241" y="659769"/>
                </a:lnTo>
                <a:lnTo>
                  <a:pt x="1990693" y="662901"/>
                </a:lnTo>
                <a:lnTo>
                  <a:pt x="1986974" y="664359"/>
                </a:lnTo>
                <a:lnTo>
                  <a:pt x="1981085" y="664145"/>
                </a:lnTo>
                <a:lnTo>
                  <a:pt x="1974395" y="662275"/>
                </a:lnTo>
                <a:lnTo>
                  <a:pt x="1966336" y="660388"/>
                </a:lnTo>
                <a:lnTo>
                  <a:pt x="1959486" y="660297"/>
                </a:lnTo>
                <a:lnTo>
                  <a:pt x="1956586" y="662041"/>
                </a:lnTo>
                <a:lnTo>
                  <a:pt x="1955037" y="665172"/>
                </a:lnTo>
                <a:lnTo>
                  <a:pt x="1951745" y="665403"/>
                </a:lnTo>
                <a:lnTo>
                  <a:pt x="1948205" y="663712"/>
                </a:lnTo>
                <a:lnTo>
                  <a:pt x="1943207" y="658302"/>
                </a:lnTo>
                <a:lnTo>
                  <a:pt x="1937285" y="650275"/>
                </a:lnTo>
                <a:lnTo>
                  <a:pt x="1929495" y="638388"/>
                </a:lnTo>
                <a:lnTo>
                  <a:pt x="1923839" y="630913"/>
                </a:lnTo>
                <a:lnTo>
                  <a:pt x="1916280" y="622317"/>
                </a:lnTo>
                <a:lnTo>
                  <a:pt x="1906693" y="611639"/>
                </a:lnTo>
                <a:lnTo>
                  <a:pt x="1896163" y="599715"/>
                </a:lnTo>
                <a:lnTo>
                  <a:pt x="1884406" y="587364"/>
                </a:lnTo>
                <a:lnTo>
                  <a:pt x="1871955" y="575689"/>
                </a:lnTo>
                <a:lnTo>
                  <a:pt x="1860198" y="563338"/>
                </a:lnTo>
                <a:lnTo>
                  <a:pt x="1844758" y="549705"/>
                </a:lnTo>
                <a:lnTo>
                  <a:pt x="1832022" y="538848"/>
                </a:lnTo>
                <a:lnTo>
                  <a:pt x="1821865" y="529807"/>
                </a:lnTo>
                <a:lnTo>
                  <a:pt x="1813185" y="523115"/>
                </a:lnTo>
                <a:lnTo>
                  <a:pt x="1805980" y="518772"/>
                </a:lnTo>
                <a:lnTo>
                  <a:pt x="1798900" y="515390"/>
                </a:lnTo>
                <a:lnTo>
                  <a:pt x="1792762" y="513253"/>
                </a:lnTo>
                <a:lnTo>
                  <a:pt x="1786749" y="512078"/>
                </a:lnTo>
                <a:lnTo>
                  <a:pt x="1779241" y="509923"/>
                </a:lnTo>
                <a:lnTo>
                  <a:pt x="1767766" y="507306"/>
                </a:lnTo>
                <a:lnTo>
                  <a:pt x="1753978" y="503424"/>
                </a:lnTo>
                <a:lnTo>
                  <a:pt x="1738002" y="499240"/>
                </a:lnTo>
                <a:lnTo>
                  <a:pt x="1720390" y="494486"/>
                </a:lnTo>
                <a:lnTo>
                  <a:pt x="1702919" y="489322"/>
                </a:lnTo>
                <a:lnTo>
                  <a:pt x="1683261" y="483856"/>
                </a:lnTo>
                <a:lnTo>
                  <a:pt x="1667836" y="479405"/>
                </a:lnTo>
                <a:lnTo>
                  <a:pt x="1655543" y="476503"/>
                </a:lnTo>
                <a:lnTo>
                  <a:pt x="1646523" y="474739"/>
                </a:lnTo>
                <a:lnTo>
                  <a:pt x="1639673" y="474649"/>
                </a:lnTo>
                <a:lnTo>
                  <a:pt x="1634460" y="475129"/>
                </a:lnTo>
                <a:lnTo>
                  <a:pt x="1629228" y="476979"/>
                </a:lnTo>
                <a:lnTo>
                  <a:pt x="1624531" y="479932"/>
                </a:lnTo>
                <a:lnTo>
                  <a:pt x="1618587" y="483827"/>
                </a:lnTo>
                <a:lnTo>
                  <a:pt x="1610579" y="488381"/>
                </a:lnTo>
                <a:lnTo>
                  <a:pt x="1600650" y="493184"/>
                </a:lnTo>
                <a:lnTo>
                  <a:pt x="1590169" y="498254"/>
                </a:lnTo>
                <a:lnTo>
                  <a:pt x="1579422" y="502772"/>
                </a:lnTo>
                <a:lnTo>
                  <a:pt x="1565489" y="509851"/>
                </a:lnTo>
                <a:lnTo>
                  <a:pt x="1554990" y="516291"/>
                </a:lnTo>
                <a:lnTo>
                  <a:pt x="1548334" y="522233"/>
                </a:lnTo>
                <a:lnTo>
                  <a:pt x="1545788" y="528229"/>
                </a:lnTo>
                <a:lnTo>
                  <a:pt x="1546676" y="533586"/>
                </a:lnTo>
                <a:lnTo>
                  <a:pt x="1551692" y="537626"/>
                </a:lnTo>
                <a:lnTo>
                  <a:pt x="1560676" y="542129"/>
                </a:lnTo>
                <a:lnTo>
                  <a:pt x="1568326" y="543874"/>
                </a:lnTo>
                <a:lnTo>
                  <a:pt x="1577755" y="545780"/>
                </a:lnTo>
                <a:lnTo>
                  <a:pt x="1588839" y="546885"/>
                </a:lnTo>
                <a:lnTo>
                  <a:pt x="1599657" y="547439"/>
                </a:lnTo>
                <a:lnTo>
                  <a:pt x="1610617" y="547583"/>
                </a:lnTo>
                <a:lnTo>
                  <a:pt x="1621167" y="547585"/>
                </a:lnTo>
                <a:lnTo>
                  <a:pt x="1631309" y="547444"/>
                </a:lnTo>
                <a:lnTo>
                  <a:pt x="1640205" y="548246"/>
                </a:lnTo>
                <a:lnTo>
                  <a:pt x="1647588" y="549440"/>
                </a:lnTo>
                <a:lnTo>
                  <a:pt x="1653192" y="550473"/>
                </a:lnTo>
                <a:lnTo>
                  <a:pt x="1658902" y="553837"/>
                </a:lnTo>
                <a:lnTo>
                  <a:pt x="1664986" y="560084"/>
                </a:lnTo>
                <a:lnTo>
                  <a:pt x="1670375" y="567006"/>
                </a:lnTo>
                <a:lnTo>
                  <a:pt x="1675336" y="575157"/>
                </a:lnTo>
                <a:lnTo>
                  <a:pt x="1678643" y="584108"/>
                </a:lnTo>
                <a:lnTo>
                  <a:pt x="1680865" y="592223"/>
                </a:lnTo>
                <a:lnTo>
                  <a:pt x="1681735" y="598949"/>
                </a:lnTo>
                <a:lnTo>
                  <a:pt x="1679207" y="603575"/>
                </a:lnTo>
                <a:lnTo>
                  <a:pt x="1677925" y="607258"/>
                </a:lnTo>
                <a:lnTo>
                  <a:pt x="1676892" y="612863"/>
                </a:lnTo>
                <a:lnTo>
                  <a:pt x="1677495" y="619038"/>
                </a:lnTo>
                <a:lnTo>
                  <a:pt x="1679202" y="624679"/>
                </a:lnTo>
                <a:lnTo>
                  <a:pt x="1682402" y="631299"/>
                </a:lnTo>
                <a:lnTo>
                  <a:pt x="1683309" y="635285"/>
                </a:lnTo>
                <a:lnTo>
                  <a:pt x="1681636" y="637456"/>
                </a:lnTo>
                <a:lnTo>
                  <a:pt x="1678344" y="637686"/>
                </a:lnTo>
                <a:lnTo>
                  <a:pt x="1672864" y="637614"/>
                </a:lnTo>
                <a:lnTo>
                  <a:pt x="1665587" y="638752"/>
                </a:lnTo>
                <a:lnTo>
                  <a:pt x="1660213" y="641011"/>
                </a:lnTo>
                <a:lnTo>
                  <a:pt x="1656849" y="646722"/>
                </a:lnTo>
                <a:lnTo>
                  <a:pt x="1654464" y="650939"/>
                </a:lnTo>
                <a:lnTo>
                  <a:pt x="1653057" y="653661"/>
                </a:lnTo>
                <a:lnTo>
                  <a:pt x="1650584" y="654177"/>
                </a:lnTo>
                <a:lnTo>
                  <a:pt x="1648129" y="653322"/>
                </a:lnTo>
                <a:lnTo>
                  <a:pt x="1643646" y="650386"/>
                </a:lnTo>
                <a:lnTo>
                  <a:pt x="1639057" y="645118"/>
                </a:lnTo>
                <a:lnTo>
                  <a:pt x="1632726" y="636949"/>
                </a:lnTo>
                <a:lnTo>
                  <a:pt x="1624348" y="628068"/>
                </a:lnTo>
                <a:lnTo>
                  <a:pt x="1617162" y="622355"/>
                </a:lnTo>
                <a:lnTo>
                  <a:pt x="1610330" y="620895"/>
                </a:lnTo>
                <a:lnTo>
                  <a:pt x="1604689" y="622602"/>
                </a:lnTo>
                <a:lnTo>
                  <a:pt x="1599546" y="628153"/>
                </a:lnTo>
                <a:lnTo>
                  <a:pt x="1595042" y="637138"/>
                </a:lnTo>
                <a:lnTo>
                  <a:pt x="1589059" y="654327"/>
                </a:lnTo>
                <a:lnTo>
                  <a:pt x="1578533" y="631851"/>
                </a:lnTo>
                <a:lnTo>
                  <a:pt x="1571828" y="620799"/>
                </a:lnTo>
                <a:lnTo>
                  <a:pt x="1566333" y="611546"/>
                </a:lnTo>
                <a:lnTo>
                  <a:pt x="1559716" y="604195"/>
                </a:lnTo>
                <a:lnTo>
                  <a:pt x="1552139" y="596970"/>
                </a:lnTo>
                <a:lnTo>
                  <a:pt x="1543049" y="590135"/>
                </a:lnTo>
                <a:lnTo>
                  <a:pt x="1530953" y="582713"/>
                </a:lnTo>
                <a:lnTo>
                  <a:pt x="1516383" y="575806"/>
                </a:lnTo>
                <a:lnTo>
                  <a:pt x="1497740" y="566105"/>
                </a:lnTo>
                <a:lnTo>
                  <a:pt x="1479630" y="557507"/>
                </a:lnTo>
                <a:lnTo>
                  <a:pt x="1464917" y="551010"/>
                </a:lnTo>
                <a:lnTo>
                  <a:pt x="1451824" y="546453"/>
                </a:lnTo>
                <a:lnTo>
                  <a:pt x="1440491" y="543426"/>
                </a:lnTo>
                <a:lnTo>
                  <a:pt x="1429834" y="541093"/>
                </a:lnTo>
                <a:lnTo>
                  <a:pt x="1419302" y="539721"/>
                </a:lnTo>
                <a:lnTo>
                  <a:pt x="1409997" y="538776"/>
                </a:lnTo>
                <a:lnTo>
                  <a:pt x="1396476" y="535446"/>
                </a:lnTo>
                <a:lnTo>
                  <a:pt x="1379806" y="531938"/>
                </a:lnTo>
                <a:lnTo>
                  <a:pt x="1360966" y="526757"/>
                </a:lnTo>
                <a:lnTo>
                  <a:pt x="1341022" y="522109"/>
                </a:lnTo>
                <a:lnTo>
                  <a:pt x="1321648" y="515824"/>
                </a:lnTo>
                <a:lnTo>
                  <a:pt x="1250682" y="494335"/>
                </a:lnTo>
                <a:lnTo>
                  <a:pt x="1222586" y="505202"/>
                </a:lnTo>
                <a:lnTo>
                  <a:pt x="1200985" y="511907"/>
                </a:lnTo>
                <a:lnTo>
                  <a:pt x="1175434" y="516778"/>
                </a:lnTo>
                <a:lnTo>
                  <a:pt x="1146752" y="520101"/>
                </a:lnTo>
                <a:lnTo>
                  <a:pt x="1116577" y="522444"/>
                </a:lnTo>
                <a:lnTo>
                  <a:pt x="1084249" y="521745"/>
                </a:lnTo>
                <a:lnTo>
                  <a:pt x="1050978" y="519800"/>
                </a:lnTo>
                <a:lnTo>
                  <a:pt x="1026764" y="516877"/>
                </a:lnTo>
                <a:lnTo>
                  <a:pt x="1003778" y="514382"/>
                </a:lnTo>
                <a:lnTo>
                  <a:pt x="982037" y="510944"/>
                </a:lnTo>
                <a:lnTo>
                  <a:pt x="959478" y="507222"/>
                </a:lnTo>
                <a:lnTo>
                  <a:pt x="935834" y="502662"/>
                </a:lnTo>
                <a:lnTo>
                  <a:pt x="911247" y="496857"/>
                </a:lnTo>
                <a:lnTo>
                  <a:pt x="884347" y="489788"/>
                </a:lnTo>
                <a:lnTo>
                  <a:pt x="853765" y="481438"/>
                </a:lnTo>
                <a:lnTo>
                  <a:pt x="819500" y="471805"/>
                </a:lnTo>
                <a:lnTo>
                  <a:pt x="791106" y="463757"/>
                </a:lnTo>
                <a:lnTo>
                  <a:pt x="765168" y="456564"/>
                </a:lnTo>
                <a:lnTo>
                  <a:pt x="742218" y="451329"/>
                </a:lnTo>
                <a:lnTo>
                  <a:pt x="720228" y="445969"/>
                </a:lnTo>
                <a:lnTo>
                  <a:pt x="699857" y="442549"/>
                </a:lnTo>
                <a:lnTo>
                  <a:pt x="680305" y="439414"/>
                </a:lnTo>
                <a:lnTo>
                  <a:pt x="661553" y="437934"/>
                </a:lnTo>
                <a:lnTo>
                  <a:pt x="642515" y="437272"/>
                </a:lnTo>
                <a:lnTo>
                  <a:pt x="624012" y="437714"/>
                </a:lnTo>
                <a:lnTo>
                  <a:pt x="604671" y="439241"/>
                </a:lnTo>
                <a:lnTo>
                  <a:pt x="584495" y="441853"/>
                </a:lnTo>
                <a:lnTo>
                  <a:pt x="563481" y="445551"/>
                </a:lnTo>
                <a:lnTo>
                  <a:pt x="540813" y="450049"/>
                </a:lnTo>
                <a:lnTo>
                  <a:pt x="515654" y="456432"/>
                </a:lnTo>
                <a:lnTo>
                  <a:pt x="488982" y="463208"/>
                </a:lnTo>
                <a:lnTo>
                  <a:pt x="459409" y="471726"/>
                </a:lnTo>
                <a:lnTo>
                  <a:pt x="426403" y="480884"/>
                </a:lnTo>
                <a:lnTo>
                  <a:pt x="409766" y="485188"/>
                </a:lnTo>
                <a:lnTo>
                  <a:pt x="390229" y="491234"/>
                </a:lnTo>
                <a:lnTo>
                  <a:pt x="368485" y="498348"/>
                </a:lnTo>
                <a:lnTo>
                  <a:pt x="345229" y="505854"/>
                </a:lnTo>
                <a:lnTo>
                  <a:pt x="320870" y="513892"/>
                </a:lnTo>
                <a:lnTo>
                  <a:pt x="294998" y="522322"/>
                </a:lnTo>
                <a:lnTo>
                  <a:pt x="268984" y="531162"/>
                </a:lnTo>
                <a:lnTo>
                  <a:pt x="242969" y="540001"/>
                </a:lnTo>
                <a:lnTo>
                  <a:pt x="216955" y="548840"/>
                </a:lnTo>
                <a:lnTo>
                  <a:pt x="192311" y="557698"/>
                </a:lnTo>
                <a:lnTo>
                  <a:pt x="168770" y="566021"/>
                </a:lnTo>
                <a:lnTo>
                  <a:pt x="146741" y="573954"/>
                </a:lnTo>
                <a:lnTo>
                  <a:pt x="127186" y="581371"/>
                </a:lnTo>
                <a:lnTo>
                  <a:pt x="110246" y="587863"/>
                </a:lnTo>
                <a:lnTo>
                  <a:pt x="95513" y="593287"/>
                </a:lnTo>
                <a:lnTo>
                  <a:pt x="83520" y="598748"/>
                </a:lnTo>
                <a:lnTo>
                  <a:pt x="70584" y="602963"/>
                </a:lnTo>
                <a:lnTo>
                  <a:pt x="59018" y="607196"/>
                </a:lnTo>
                <a:lnTo>
                  <a:pt x="47861" y="611572"/>
                </a:lnTo>
                <a:lnTo>
                  <a:pt x="38644" y="614328"/>
                </a:lnTo>
                <a:lnTo>
                  <a:pt x="32185" y="615751"/>
                </a:lnTo>
                <a:lnTo>
                  <a:pt x="23538" y="616870"/>
                </a:lnTo>
                <a:lnTo>
                  <a:pt x="15443" y="617723"/>
                </a:lnTo>
                <a:lnTo>
                  <a:pt x="8183" y="617491"/>
                </a:lnTo>
                <a:lnTo>
                  <a:pt x="2579" y="616458"/>
                </a:lnTo>
                <a:lnTo>
                  <a:pt x="0" y="614642"/>
                </a:lnTo>
                <a:lnTo>
                  <a:pt x="18" y="613272"/>
                </a:lnTo>
                <a:lnTo>
                  <a:pt x="3328" y="611671"/>
                </a:lnTo>
                <a:lnTo>
                  <a:pt x="10072" y="609430"/>
                </a:lnTo>
                <a:lnTo>
                  <a:pt x="20231" y="607919"/>
                </a:lnTo>
                <a:lnTo>
                  <a:pt x="30676" y="605590"/>
                </a:lnTo>
                <a:lnTo>
                  <a:pt x="41120" y="603261"/>
                </a:lnTo>
                <a:lnTo>
                  <a:pt x="51992" y="599704"/>
                </a:lnTo>
                <a:lnTo>
                  <a:pt x="63416" y="595880"/>
                </a:lnTo>
                <a:lnTo>
                  <a:pt x="75248" y="592199"/>
                </a:lnTo>
                <a:lnTo>
                  <a:pt x="88878" y="587307"/>
                </a:lnTo>
                <a:lnTo>
                  <a:pt x="103487" y="580922"/>
                </a:lnTo>
                <a:lnTo>
                  <a:pt x="120018" y="574287"/>
                </a:lnTo>
                <a:lnTo>
                  <a:pt x="138345" y="566443"/>
                </a:lnTo>
                <a:lnTo>
                  <a:pt x="158471" y="557390"/>
                </a:lnTo>
                <a:lnTo>
                  <a:pt x="181496" y="546592"/>
                </a:lnTo>
                <a:lnTo>
                  <a:pt x="207138" y="534870"/>
                </a:lnTo>
                <a:lnTo>
                  <a:pt x="256356" y="512084"/>
                </a:lnTo>
                <a:lnTo>
                  <a:pt x="303493" y="491326"/>
                </a:lnTo>
                <a:lnTo>
                  <a:pt x="348262" y="473415"/>
                </a:lnTo>
                <a:lnTo>
                  <a:pt x="390113" y="458618"/>
                </a:lnTo>
                <a:lnTo>
                  <a:pt x="429348" y="444745"/>
                </a:lnTo>
                <a:lnTo>
                  <a:pt x="466768" y="433452"/>
                </a:lnTo>
                <a:lnTo>
                  <a:pt x="502514" y="424329"/>
                </a:lnTo>
                <a:lnTo>
                  <a:pt x="537139" y="417111"/>
                </a:lnTo>
                <a:lnTo>
                  <a:pt x="569682" y="411921"/>
                </a:lnTo>
                <a:lnTo>
                  <a:pt x="601370" y="409186"/>
                </a:lnTo>
                <a:lnTo>
                  <a:pt x="632080" y="407945"/>
                </a:lnTo>
                <a:lnTo>
                  <a:pt x="662077" y="408751"/>
                </a:lnTo>
                <a:lnTo>
                  <a:pt x="676595" y="409216"/>
                </a:lnTo>
                <a:lnTo>
                  <a:pt x="691237" y="410642"/>
                </a:lnTo>
                <a:lnTo>
                  <a:pt x="704243" y="411499"/>
                </a:lnTo>
                <a:lnTo>
                  <a:pt x="717373" y="413316"/>
                </a:lnTo>
                <a:lnTo>
                  <a:pt x="731054" y="414866"/>
                </a:lnTo>
                <a:lnTo>
                  <a:pt x="745821" y="417253"/>
                </a:lnTo>
                <a:lnTo>
                  <a:pt x="761957" y="419658"/>
                </a:lnTo>
                <a:lnTo>
                  <a:pt x="779998" y="423184"/>
                </a:lnTo>
                <a:lnTo>
                  <a:pt x="800226" y="427014"/>
                </a:lnTo>
                <a:lnTo>
                  <a:pt x="823870" y="431573"/>
                </a:lnTo>
                <a:lnTo>
                  <a:pt x="850788" y="437272"/>
                </a:lnTo>
                <a:lnTo>
                  <a:pt x="881673" y="443434"/>
                </a:lnTo>
                <a:lnTo>
                  <a:pt x="920760" y="451074"/>
                </a:lnTo>
                <a:lnTo>
                  <a:pt x="955061" y="457966"/>
                </a:lnTo>
                <a:lnTo>
                  <a:pt x="986783" y="463043"/>
                </a:lnTo>
                <a:lnTo>
                  <a:pt x="1014413" y="466696"/>
                </a:lnTo>
                <a:lnTo>
                  <a:pt x="1039587" y="469494"/>
                </a:lnTo>
                <a:lnTo>
                  <a:pt x="1062040" y="470885"/>
                </a:lnTo>
                <a:lnTo>
                  <a:pt x="1081772" y="470871"/>
                </a:lnTo>
                <a:lnTo>
                  <a:pt x="1100827" y="470162"/>
                </a:lnTo>
                <a:lnTo>
                  <a:pt x="1117712" y="467781"/>
                </a:lnTo>
                <a:lnTo>
                  <a:pt x="1134616" y="464029"/>
                </a:lnTo>
                <a:lnTo>
                  <a:pt x="1150701" y="459993"/>
                </a:lnTo>
                <a:lnTo>
                  <a:pt x="1163922" y="454959"/>
                </a:lnTo>
                <a:lnTo>
                  <a:pt x="1173299" y="450423"/>
                </a:lnTo>
                <a:lnTo>
                  <a:pt x="1182286" y="444375"/>
                </a:lnTo>
                <a:lnTo>
                  <a:pt x="1188551" y="436920"/>
                </a:lnTo>
                <a:lnTo>
                  <a:pt x="1192912" y="428344"/>
                </a:lnTo>
                <a:lnTo>
                  <a:pt x="1196224" y="416191"/>
                </a:lnTo>
                <a:lnTo>
                  <a:pt x="1199288" y="402116"/>
                </a:lnTo>
                <a:lnTo>
                  <a:pt x="1200895" y="384322"/>
                </a:lnTo>
                <a:lnTo>
                  <a:pt x="1204031" y="364767"/>
                </a:lnTo>
                <a:lnTo>
                  <a:pt x="1208450" y="341529"/>
                </a:lnTo>
                <a:lnTo>
                  <a:pt x="1214666" y="317080"/>
                </a:lnTo>
                <a:lnTo>
                  <a:pt x="1221309" y="291404"/>
                </a:lnTo>
                <a:lnTo>
                  <a:pt x="1229732" y="265889"/>
                </a:lnTo>
                <a:lnTo>
                  <a:pt x="1238830" y="241068"/>
                </a:lnTo>
                <a:lnTo>
                  <a:pt x="1248195" y="216798"/>
                </a:lnTo>
                <a:lnTo>
                  <a:pt x="1257257" y="194717"/>
                </a:lnTo>
                <a:lnTo>
                  <a:pt x="1266550" y="175928"/>
                </a:lnTo>
                <a:lnTo>
                  <a:pt x="1275521" y="160697"/>
                </a:lnTo>
                <a:lnTo>
                  <a:pt x="1296577" y="133155"/>
                </a:lnTo>
                <a:lnTo>
                  <a:pt x="1318841" y="107411"/>
                </a:lnTo>
                <a:lnTo>
                  <a:pt x="1343667" y="84852"/>
                </a:lnTo>
                <a:lnTo>
                  <a:pt x="1369008" y="64767"/>
                </a:lnTo>
                <a:lnTo>
                  <a:pt x="1397605" y="47191"/>
                </a:lnTo>
                <a:lnTo>
                  <a:pt x="1426841" y="33050"/>
                </a:lnTo>
                <a:lnTo>
                  <a:pt x="1457695" y="20848"/>
                </a:lnTo>
                <a:lnTo>
                  <a:pt x="1490702" y="11690"/>
                </a:lnTo>
                <a:lnTo>
                  <a:pt x="1525594" y="5023"/>
                </a:lnTo>
                <a:lnTo>
                  <a:pt x="1550841" y="2340"/>
                </a:lnTo>
                <a:lnTo>
                  <a:pt x="1575804" y="47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10" name="Chip"/>
          <p:cNvGrpSpPr/>
          <p:nvPr/>
        </p:nvGrpSpPr>
        <p:grpSpPr>
          <a:xfrm>
            <a:off x="4986686" y="5034940"/>
            <a:ext cx="675799" cy="460547"/>
            <a:chOff x="8374216" y="4701043"/>
            <a:chExt cx="2090584" cy="1424700"/>
          </a:xfrm>
          <a:solidFill>
            <a:srgbClr val="FFFFFF"/>
          </a:solidFill>
        </p:grpSpPr>
        <p:grpSp>
          <p:nvGrpSpPr>
            <p:cNvPr id="15" name="Group 14"/>
            <p:cNvGrpSpPr/>
            <p:nvPr/>
          </p:nvGrpSpPr>
          <p:grpSpPr>
            <a:xfrm>
              <a:off x="9291858" y="4701043"/>
              <a:ext cx="1172941" cy="952868"/>
              <a:chOff x="9291858" y="4701043"/>
              <a:chExt cx="1172941" cy="952868"/>
            </a:xfrm>
            <a:grpFill/>
          </p:grpSpPr>
          <p:sp>
            <p:nvSpPr>
              <p:cNvPr id="23" name="Freeform 22"/>
              <p:cNvSpPr/>
              <p:nvPr/>
            </p:nvSpPr>
            <p:spPr>
              <a:xfrm flipH="1">
                <a:off x="9291858" y="4701043"/>
                <a:ext cx="271805" cy="476434"/>
              </a:xfrm>
              <a:custGeom>
                <a:avLst/>
                <a:gdLst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162560 w 243840"/>
                  <a:gd name="connsiteY4" fmla="*/ 76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83820 w 243840"/>
                  <a:gd name="connsiteY4" fmla="*/ 584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2366 h 422366"/>
                  <a:gd name="connsiteX1" fmla="*/ 81280 w 243840"/>
                  <a:gd name="connsiteY1" fmla="*/ 170906 h 422366"/>
                  <a:gd name="connsiteX2" fmla="*/ 243840 w 243840"/>
                  <a:gd name="connsiteY2" fmla="*/ 97246 h 422366"/>
                  <a:gd name="connsiteX3" fmla="*/ 243840 w 243840"/>
                  <a:gd name="connsiteY3" fmla="*/ 726 h 422366"/>
                  <a:gd name="connsiteX4" fmla="*/ 0 w 243840"/>
                  <a:gd name="connsiteY4" fmla="*/ 89626 h 422366"/>
                  <a:gd name="connsiteX5" fmla="*/ 0 w 243840"/>
                  <a:gd name="connsiteY5" fmla="*/ 419826 h 422366"/>
                  <a:gd name="connsiteX6" fmla="*/ 78740 w 243840"/>
                  <a:gd name="connsiteY6" fmla="*/ 422366 h 422366"/>
                  <a:gd name="connsiteX0" fmla="*/ 78740 w 243840"/>
                  <a:gd name="connsiteY0" fmla="*/ 422721 h 422721"/>
                  <a:gd name="connsiteX1" fmla="*/ 81280 w 243840"/>
                  <a:gd name="connsiteY1" fmla="*/ 171261 h 422721"/>
                  <a:gd name="connsiteX2" fmla="*/ 243840 w 243840"/>
                  <a:gd name="connsiteY2" fmla="*/ 97601 h 422721"/>
                  <a:gd name="connsiteX3" fmla="*/ 243840 w 243840"/>
                  <a:gd name="connsiteY3" fmla="*/ 1081 h 422721"/>
                  <a:gd name="connsiteX4" fmla="*/ 0 w 243840"/>
                  <a:gd name="connsiteY4" fmla="*/ 89981 h 422721"/>
                  <a:gd name="connsiteX5" fmla="*/ 0 w 243840"/>
                  <a:gd name="connsiteY5" fmla="*/ 420181 h 422721"/>
                  <a:gd name="connsiteX6" fmla="*/ 78740 w 243840"/>
                  <a:gd name="connsiteY6" fmla="*/ 422721 h 42272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96520 w 243840"/>
                  <a:gd name="connsiteY0" fmla="*/ 417891 h 420431"/>
                  <a:gd name="connsiteX1" fmla="*/ 81280 w 243840"/>
                  <a:gd name="connsiteY1" fmla="*/ 17151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6520 w 243840"/>
                  <a:gd name="connsiteY0" fmla="*/ 417891 h 420431"/>
                  <a:gd name="connsiteX1" fmla="*/ 91440 w 243840"/>
                  <a:gd name="connsiteY1" fmla="*/ 18675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9060 w 246380"/>
                  <a:gd name="connsiteY0" fmla="*/ 417000 h 419540"/>
                  <a:gd name="connsiteX1" fmla="*/ 93980 w 246380"/>
                  <a:gd name="connsiteY1" fmla="*/ 185860 h 419540"/>
                  <a:gd name="connsiteX2" fmla="*/ 246380 w 246380"/>
                  <a:gd name="connsiteY2" fmla="*/ 96960 h 419540"/>
                  <a:gd name="connsiteX3" fmla="*/ 246380 w 246380"/>
                  <a:gd name="connsiteY3" fmla="*/ 440 h 419540"/>
                  <a:gd name="connsiteX4" fmla="*/ 0 w 246380"/>
                  <a:gd name="connsiteY4" fmla="*/ 173160 h 419540"/>
                  <a:gd name="connsiteX5" fmla="*/ 2540 w 246380"/>
                  <a:gd name="connsiteY5" fmla="*/ 419540 h 419540"/>
                  <a:gd name="connsiteX6" fmla="*/ 99060 w 246380"/>
                  <a:gd name="connsiteY6" fmla="*/ 417000 h 419540"/>
                  <a:gd name="connsiteX0" fmla="*/ 99060 w 246380"/>
                  <a:gd name="connsiteY0" fmla="*/ 418203 h 420743"/>
                  <a:gd name="connsiteX1" fmla="*/ 93980 w 246380"/>
                  <a:gd name="connsiteY1" fmla="*/ 187063 h 420743"/>
                  <a:gd name="connsiteX2" fmla="*/ 246380 w 246380"/>
                  <a:gd name="connsiteY2" fmla="*/ 98163 h 420743"/>
                  <a:gd name="connsiteX3" fmla="*/ 246380 w 246380"/>
                  <a:gd name="connsiteY3" fmla="*/ 1643 h 420743"/>
                  <a:gd name="connsiteX4" fmla="*/ 0 w 246380"/>
                  <a:gd name="connsiteY4" fmla="*/ 174363 h 420743"/>
                  <a:gd name="connsiteX5" fmla="*/ 2540 w 246380"/>
                  <a:gd name="connsiteY5" fmla="*/ 420743 h 420743"/>
                  <a:gd name="connsiteX6" fmla="*/ 99060 w 246380"/>
                  <a:gd name="connsiteY6" fmla="*/ 418203 h 420743"/>
                  <a:gd name="connsiteX0" fmla="*/ 99223 w 246543"/>
                  <a:gd name="connsiteY0" fmla="*/ 417320 h 419860"/>
                  <a:gd name="connsiteX1" fmla="*/ 94143 w 246543"/>
                  <a:gd name="connsiteY1" fmla="*/ 186180 h 419860"/>
                  <a:gd name="connsiteX2" fmla="*/ 246543 w 246543"/>
                  <a:gd name="connsiteY2" fmla="*/ 97280 h 419860"/>
                  <a:gd name="connsiteX3" fmla="*/ 246543 w 246543"/>
                  <a:gd name="connsiteY3" fmla="*/ 760 h 419860"/>
                  <a:gd name="connsiteX4" fmla="*/ 163 w 246543"/>
                  <a:gd name="connsiteY4" fmla="*/ 173480 h 419860"/>
                  <a:gd name="connsiteX5" fmla="*/ 2703 w 246543"/>
                  <a:gd name="connsiteY5" fmla="*/ 419860 h 419860"/>
                  <a:gd name="connsiteX6" fmla="*/ 99223 w 246543"/>
                  <a:gd name="connsiteY6" fmla="*/ 417320 h 419860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336 w 246656"/>
                  <a:gd name="connsiteY0" fmla="*/ 486342 h 488882"/>
                  <a:gd name="connsiteX1" fmla="*/ 94256 w 246656"/>
                  <a:gd name="connsiteY1" fmla="*/ 255202 h 488882"/>
                  <a:gd name="connsiteX2" fmla="*/ 246656 w 246656"/>
                  <a:gd name="connsiteY2" fmla="*/ 166302 h 488882"/>
                  <a:gd name="connsiteX3" fmla="*/ 246656 w 246656"/>
                  <a:gd name="connsiteY3" fmla="*/ 69782 h 488882"/>
                  <a:gd name="connsiteX4" fmla="*/ 276 w 246656"/>
                  <a:gd name="connsiteY4" fmla="*/ 242502 h 488882"/>
                  <a:gd name="connsiteX5" fmla="*/ 2816 w 246656"/>
                  <a:gd name="connsiteY5" fmla="*/ 488882 h 488882"/>
                  <a:gd name="connsiteX6" fmla="*/ 99336 w 246656"/>
                  <a:gd name="connsiteY6" fmla="*/ 486342 h 488882"/>
                  <a:gd name="connsiteX0" fmla="*/ 99336 w 246656"/>
                  <a:gd name="connsiteY0" fmla="*/ 486342 h 488882"/>
                  <a:gd name="connsiteX1" fmla="*/ 94256 w 246656"/>
                  <a:gd name="connsiteY1" fmla="*/ 255202 h 488882"/>
                  <a:gd name="connsiteX2" fmla="*/ 246656 w 246656"/>
                  <a:gd name="connsiteY2" fmla="*/ 166302 h 488882"/>
                  <a:gd name="connsiteX3" fmla="*/ 246656 w 246656"/>
                  <a:gd name="connsiteY3" fmla="*/ 69782 h 488882"/>
                  <a:gd name="connsiteX4" fmla="*/ 276 w 246656"/>
                  <a:gd name="connsiteY4" fmla="*/ 242502 h 488882"/>
                  <a:gd name="connsiteX5" fmla="*/ 2816 w 246656"/>
                  <a:gd name="connsiteY5" fmla="*/ 488882 h 488882"/>
                  <a:gd name="connsiteX6" fmla="*/ 99336 w 246656"/>
                  <a:gd name="connsiteY6" fmla="*/ 486342 h 488882"/>
                  <a:gd name="connsiteX0" fmla="*/ 99733 w 247053"/>
                  <a:gd name="connsiteY0" fmla="*/ 469461 h 472001"/>
                  <a:gd name="connsiteX1" fmla="*/ 94653 w 247053"/>
                  <a:gd name="connsiteY1" fmla="*/ 238321 h 472001"/>
                  <a:gd name="connsiteX2" fmla="*/ 247053 w 247053"/>
                  <a:gd name="connsiteY2" fmla="*/ 149421 h 472001"/>
                  <a:gd name="connsiteX3" fmla="*/ 247053 w 247053"/>
                  <a:gd name="connsiteY3" fmla="*/ 52901 h 472001"/>
                  <a:gd name="connsiteX4" fmla="*/ 673 w 247053"/>
                  <a:gd name="connsiteY4" fmla="*/ 225621 h 472001"/>
                  <a:gd name="connsiteX5" fmla="*/ 3213 w 247053"/>
                  <a:gd name="connsiteY5" fmla="*/ 472001 h 472001"/>
                  <a:gd name="connsiteX6" fmla="*/ 99733 w 247053"/>
                  <a:gd name="connsiteY6" fmla="*/ 469461 h 472001"/>
                  <a:gd name="connsiteX0" fmla="*/ 99063 w 246383"/>
                  <a:gd name="connsiteY0" fmla="*/ 469461 h 472001"/>
                  <a:gd name="connsiteX1" fmla="*/ 93983 w 246383"/>
                  <a:gd name="connsiteY1" fmla="*/ 238321 h 472001"/>
                  <a:gd name="connsiteX2" fmla="*/ 246383 w 246383"/>
                  <a:gd name="connsiteY2" fmla="*/ 149421 h 472001"/>
                  <a:gd name="connsiteX3" fmla="*/ 246383 w 246383"/>
                  <a:gd name="connsiteY3" fmla="*/ 52901 h 472001"/>
                  <a:gd name="connsiteX4" fmla="*/ 3 w 246383"/>
                  <a:gd name="connsiteY4" fmla="*/ 225621 h 472001"/>
                  <a:gd name="connsiteX5" fmla="*/ 2543 w 246383"/>
                  <a:gd name="connsiteY5" fmla="*/ 472001 h 472001"/>
                  <a:gd name="connsiteX6" fmla="*/ 99063 w 246383"/>
                  <a:gd name="connsiteY6" fmla="*/ 469461 h 472001"/>
                  <a:gd name="connsiteX0" fmla="*/ 94458 w 246383"/>
                  <a:gd name="connsiteY0" fmla="*/ 471977 h 472001"/>
                  <a:gd name="connsiteX1" fmla="*/ 93983 w 246383"/>
                  <a:gd name="connsiteY1" fmla="*/ 238321 h 472001"/>
                  <a:gd name="connsiteX2" fmla="*/ 246383 w 246383"/>
                  <a:gd name="connsiteY2" fmla="*/ 149421 h 472001"/>
                  <a:gd name="connsiteX3" fmla="*/ 246383 w 246383"/>
                  <a:gd name="connsiteY3" fmla="*/ 52901 h 472001"/>
                  <a:gd name="connsiteX4" fmla="*/ 3 w 246383"/>
                  <a:gd name="connsiteY4" fmla="*/ 225621 h 472001"/>
                  <a:gd name="connsiteX5" fmla="*/ 2543 w 246383"/>
                  <a:gd name="connsiteY5" fmla="*/ 472001 h 472001"/>
                  <a:gd name="connsiteX6" fmla="*/ 94458 w 246383"/>
                  <a:gd name="connsiteY6" fmla="*/ 471977 h 472001"/>
                  <a:gd name="connsiteX0" fmla="*/ 94458 w 246383"/>
                  <a:gd name="connsiteY0" fmla="*/ 471977 h 471977"/>
                  <a:gd name="connsiteX1" fmla="*/ 93983 w 246383"/>
                  <a:gd name="connsiteY1" fmla="*/ 238321 h 471977"/>
                  <a:gd name="connsiteX2" fmla="*/ 246383 w 246383"/>
                  <a:gd name="connsiteY2" fmla="*/ 149421 h 471977"/>
                  <a:gd name="connsiteX3" fmla="*/ 246383 w 246383"/>
                  <a:gd name="connsiteY3" fmla="*/ 52901 h 471977"/>
                  <a:gd name="connsiteX4" fmla="*/ 3 w 246383"/>
                  <a:gd name="connsiteY4" fmla="*/ 225621 h 471977"/>
                  <a:gd name="connsiteX5" fmla="*/ 2543 w 246383"/>
                  <a:gd name="connsiteY5" fmla="*/ 469485 h 471977"/>
                  <a:gd name="connsiteX6" fmla="*/ 94458 w 246383"/>
                  <a:gd name="connsiteY6" fmla="*/ 471977 h 47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383" h="471977">
                    <a:moveTo>
                      <a:pt x="94458" y="471977"/>
                    </a:moveTo>
                    <a:cubicBezTo>
                      <a:pt x="95305" y="388157"/>
                      <a:pt x="93136" y="322141"/>
                      <a:pt x="93983" y="238321"/>
                    </a:cubicBezTo>
                    <a:cubicBezTo>
                      <a:pt x="92290" y="-4339"/>
                      <a:pt x="184576" y="110474"/>
                      <a:pt x="246383" y="149421"/>
                    </a:cubicBezTo>
                    <a:lnTo>
                      <a:pt x="246383" y="52901"/>
                    </a:lnTo>
                    <a:cubicBezTo>
                      <a:pt x="144783" y="-24146"/>
                      <a:pt x="-710" y="-53455"/>
                      <a:pt x="3" y="225621"/>
                    </a:cubicBezTo>
                    <a:cubicBezTo>
                      <a:pt x="850" y="307748"/>
                      <a:pt x="1696" y="387358"/>
                      <a:pt x="2543" y="469485"/>
                    </a:cubicBezTo>
                    <a:lnTo>
                      <a:pt x="94458" y="471977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4" name="Freeform 23"/>
              <p:cNvSpPr/>
              <p:nvPr/>
            </p:nvSpPr>
            <p:spPr>
              <a:xfrm flipH="1">
                <a:off x="9593185" y="4851439"/>
                <a:ext cx="271805" cy="476434"/>
              </a:xfrm>
              <a:custGeom>
                <a:avLst/>
                <a:gdLst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162560 w 243840"/>
                  <a:gd name="connsiteY4" fmla="*/ 76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83820 w 243840"/>
                  <a:gd name="connsiteY4" fmla="*/ 584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2366 h 422366"/>
                  <a:gd name="connsiteX1" fmla="*/ 81280 w 243840"/>
                  <a:gd name="connsiteY1" fmla="*/ 170906 h 422366"/>
                  <a:gd name="connsiteX2" fmla="*/ 243840 w 243840"/>
                  <a:gd name="connsiteY2" fmla="*/ 97246 h 422366"/>
                  <a:gd name="connsiteX3" fmla="*/ 243840 w 243840"/>
                  <a:gd name="connsiteY3" fmla="*/ 726 h 422366"/>
                  <a:gd name="connsiteX4" fmla="*/ 0 w 243840"/>
                  <a:gd name="connsiteY4" fmla="*/ 89626 h 422366"/>
                  <a:gd name="connsiteX5" fmla="*/ 0 w 243840"/>
                  <a:gd name="connsiteY5" fmla="*/ 419826 h 422366"/>
                  <a:gd name="connsiteX6" fmla="*/ 78740 w 243840"/>
                  <a:gd name="connsiteY6" fmla="*/ 422366 h 422366"/>
                  <a:gd name="connsiteX0" fmla="*/ 78740 w 243840"/>
                  <a:gd name="connsiteY0" fmla="*/ 422721 h 422721"/>
                  <a:gd name="connsiteX1" fmla="*/ 81280 w 243840"/>
                  <a:gd name="connsiteY1" fmla="*/ 171261 h 422721"/>
                  <a:gd name="connsiteX2" fmla="*/ 243840 w 243840"/>
                  <a:gd name="connsiteY2" fmla="*/ 97601 h 422721"/>
                  <a:gd name="connsiteX3" fmla="*/ 243840 w 243840"/>
                  <a:gd name="connsiteY3" fmla="*/ 1081 h 422721"/>
                  <a:gd name="connsiteX4" fmla="*/ 0 w 243840"/>
                  <a:gd name="connsiteY4" fmla="*/ 89981 h 422721"/>
                  <a:gd name="connsiteX5" fmla="*/ 0 w 243840"/>
                  <a:gd name="connsiteY5" fmla="*/ 420181 h 422721"/>
                  <a:gd name="connsiteX6" fmla="*/ 78740 w 243840"/>
                  <a:gd name="connsiteY6" fmla="*/ 422721 h 42272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96520 w 243840"/>
                  <a:gd name="connsiteY0" fmla="*/ 417891 h 420431"/>
                  <a:gd name="connsiteX1" fmla="*/ 81280 w 243840"/>
                  <a:gd name="connsiteY1" fmla="*/ 17151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6520 w 243840"/>
                  <a:gd name="connsiteY0" fmla="*/ 417891 h 420431"/>
                  <a:gd name="connsiteX1" fmla="*/ 91440 w 243840"/>
                  <a:gd name="connsiteY1" fmla="*/ 18675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9060 w 246380"/>
                  <a:gd name="connsiteY0" fmla="*/ 417000 h 419540"/>
                  <a:gd name="connsiteX1" fmla="*/ 93980 w 246380"/>
                  <a:gd name="connsiteY1" fmla="*/ 185860 h 419540"/>
                  <a:gd name="connsiteX2" fmla="*/ 246380 w 246380"/>
                  <a:gd name="connsiteY2" fmla="*/ 96960 h 419540"/>
                  <a:gd name="connsiteX3" fmla="*/ 246380 w 246380"/>
                  <a:gd name="connsiteY3" fmla="*/ 440 h 419540"/>
                  <a:gd name="connsiteX4" fmla="*/ 0 w 246380"/>
                  <a:gd name="connsiteY4" fmla="*/ 173160 h 419540"/>
                  <a:gd name="connsiteX5" fmla="*/ 2540 w 246380"/>
                  <a:gd name="connsiteY5" fmla="*/ 419540 h 419540"/>
                  <a:gd name="connsiteX6" fmla="*/ 99060 w 246380"/>
                  <a:gd name="connsiteY6" fmla="*/ 417000 h 419540"/>
                  <a:gd name="connsiteX0" fmla="*/ 99060 w 246380"/>
                  <a:gd name="connsiteY0" fmla="*/ 418203 h 420743"/>
                  <a:gd name="connsiteX1" fmla="*/ 93980 w 246380"/>
                  <a:gd name="connsiteY1" fmla="*/ 187063 h 420743"/>
                  <a:gd name="connsiteX2" fmla="*/ 246380 w 246380"/>
                  <a:gd name="connsiteY2" fmla="*/ 98163 h 420743"/>
                  <a:gd name="connsiteX3" fmla="*/ 246380 w 246380"/>
                  <a:gd name="connsiteY3" fmla="*/ 1643 h 420743"/>
                  <a:gd name="connsiteX4" fmla="*/ 0 w 246380"/>
                  <a:gd name="connsiteY4" fmla="*/ 174363 h 420743"/>
                  <a:gd name="connsiteX5" fmla="*/ 2540 w 246380"/>
                  <a:gd name="connsiteY5" fmla="*/ 420743 h 420743"/>
                  <a:gd name="connsiteX6" fmla="*/ 99060 w 246380"/>
                  <a:gd name="connsiteY6" fmla="*/ 418203 h 420743"/>
                  <a:gd name="connsiteX0" fmla="*/ 99223 w 246543"/>
                  <a:gd name="connsiteY0" fmla="*/ 417320 h 419860"/>
                  <a:gd name="connsiteX1" fmla="*/ 94143 w 246543"/>
                  <a:gd name="connsiteY1" fmla="*/ 186180 h 419860"/>
                  <a:gd name="connsiteX2" fmla="*/ 246543 w 246543"/>
                  <a:gd name="connsiteY2" fmla="*/ 97280 h 419860"/>
                  <a:gd name="connsiteX3" fmla="*/ 246543 w 246543"/>
                  <a:gd name="connsiteY3" fmla="*/ 760 h 419860"/>
                  <a:gd name="connsiteX4" fmla="*/ 163 w 246543"/>
                  <a:gd name="connsiteY4" fmla="*/ 173480 h 419860"/>
                  <a:gd name="connsiteX5" fmla="*/ 2703 w 246543"/>
                  <a:gd name="connsiteY5" fmla="*/ 419860 h 419860"/>
                  <a:gd name="connsiteX6" fmla="*/ 99223 w 246543"/>
                  <a:gd name="connsiteY6" fmla="*/ 417320 h 419860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336 w 246656"/>
                  <a:gd name="connsiteY0" fmla="*/ 486342 h 488882"/>
                  <a:gd name="connsiteX1" fmla="*/ 94256 w 246656"/>
                  <a:gd name="connsiteY1" fmla="*/ 255202 h 488882"/>
                  <a:gd name="connsiteX2" fmla="*/ 246656 w 246656"/>
                  <a:gd name="connsiteY2" fmla="*/ 166302 h 488882"/>
                  <a:gd name="connsiteX3" fmla="*/ 246656 w 246656"/>
                  <a:gd name="connsiteY3" fmla="*/ 69782 h 488882"/>
                  <a:gd name="connsiteX4" fmla="*/ 276 w 246656"/>
                  <a:gd name="connsiteY4" fmla="*/ 242502 h 488882"/>
                  <a:gd name="connsiteX5" fmla="*/ 2816 w 246656"/>
                  <a:gd name="connsiteY5" fmla="*/ 488882 h 488882"/>
                  <a:gd name="connsiteX6" fmla="*/ 99336 w 246656"/>
                  <a:gd name="connsiteY6" fmla="*/ 486342 h 488882"/>
                  <a:gd name="connsiteX0" fmla="*/ 99336 w 246656"/>
                  <a:gd name="connsiteY0" fmla="*/ 486342 h 488882"/>
                  <a:gd name="connsiteX1" fmla="*/ 94256 w 246656"/>
                  <a:gd name="connsiteY1" fmla="*/ 255202 h 488882"/>
                  <a:gd name="connsiteX2" fmla="*/ 246656 w 246656"/>
                  <a:gd name="connsiteY2" fmla="*/ 166302 h 488882"/>
                  <a:gd name="connsiteX3" fmla="*/ 246656 w 246656"/>
                  <a:gd name="connsiteY3" fmla="*/ 69782 h 488882"/>
                  <a:gd name="connsiteX4" fmla="*/ 276 w 246656"/>
                  <a:gd name="connsiteY4" fmla="*/ 242502 h 488882"/>
                  <a:gd name="connsiteX5" fmla="*/ 2816 w 246656"/>
                  <a:gd name="connsiteY5" fmla="*/ 488882 h 488882"/>
                  <a:gd name="connsiteX6" fmla="*/ 99336 w 246656"/>
                  <a:gd name="connsiteY6" fmla="*/ 486342 h 488882"/>
                  <a:gd name="connsiteX0" fmla="*/ 99733 w 247053"/>
                  <a:gd name="connsiteY0" fmla="*/ 469461 h 472001"/>
                  <a:gd name="connsiteX1" fmla="*/ 94653 w 247053"/>
                  <a:gd name="connsiteY1" fmla="*/ 238321 h 472001"/>
                  <a:gd name="connsiteX2" fmla="*/ 247053 w 247053"/>
                  <a:gd name="connsiteY2" fmla="*/ 149421 h 472001"/>
                  <a:gd name="connsiteX3" fmla="*/ 247053 w 247053"/>
                  <a:gd name="connsiteY3" fmla="*/ 52901 h 472001"/>
                  <a:gd name="connsiteX4" fmla="*/ 673 w 247053"/>
                  <a:gd name="connsiteY4" fmla="*/ 225621 h 472001"/>
                  <a:gd name="connsiteX5" fmla="*/ 3213 w 247053"/>
                  <a:gd name="connsiteY5" fmla="*/ 472001 h 472001"/>
                  <a:gd name="connsiteX6" fmla="*/ 99733 w 247053"/>
                  <a:gd name="connsiteY6" fmla="*/ 469461 h 472001"/>
                  <a:gd name="connsiteX0" fmla="*/ 99063 w 246383"/>
                  <a:gd name="connsiteY0" fmla="*/ 469461 h 472001"/>
                  <a:gd name="connsiteX1" fmla="*/ 93983 w 246383"/>
                  <a:gd name="connsiteY1" fmla="*/ 238321 h 472001"/>
                  <a:gd name="connsiteX2" fmla="*/ 246383 w 246383"/>
                  <a:gd name="connsiteY2" fmla="*/ 149421 h 472001"/>
                  <a:gd name="connsiteX3" fmla="*/ 246383 w 246383"/>
                  <a:gd name="connsiteY3" fmla="*/ 52901 h 472001"/>
                  <a:gd name="connsiteX4" fmla="*/ 3 w 246383"/>
                  <a:gd name="connsiteY4" fmla="*/ 225621 h 472001"/>
                  <a:gd name="connsiteX5" fmla="*/ 2543 w 246383"/>
                  <a:gd name="connsiteY5" fmla="*/ 472001 h 472001"/>
                  <a:gd name="connsiteX6" fmla="*/ 99063 w 246383"/>
                  <a:gd name="connsiteY6" fmla="*/ 469461 h 472001"/>
                  <a:gd name="connsiteX0" fmla="*/ 94458 w 246383"/>
                  <a:gd name="connsiteY0" fmla="*/ 471977 h 472001"/>
                  <a:gd name="connsiteX1" fmla="*/ 93983 w 246383"/>
                  <a:gd name="connsiteY1" fmla="*/ 238321 h 472001"/>
                  <a:gd name="connsiteX2" fmla="*/ 246383 w 246383"/>
                  <a:gd name="connsiteY2" fmla="*/ 149421 h 472001"/>
                  <a:gd name="connsiteX3" fmla="*/ 246383 w 246383"/>
                  <a:gd name="connsiteY3" fmla="*/ 52901 h 472001"/>
                  <a:gd name="connsiteX4" fmla="*/ 3 w 246383"/>
                  <a:gd name="connsiteY4" fmla="*/ 225621 h 472001"/>
                  <a:gd name="connsiteX5" fmla="*/ 2543 w 246383"/>
                  <a:gd name="connsiteY5" fmla="*/ 472001 h 472001"/>
                  <a:gd name="connsiteX6" fmla="*/ 94458 w 246383"/>
                  <a:gd name="connsiteY6" fmla="*/ 471977 h 472001"/>
                  <a:gd name="connsiteX0" fmla="*/ 94458 w 246383"/>
                  <a:gd name="connsiteY0" fmla="*/ 471977 h 471977"/>
                  <a:gd name="connsiteX1" fmla="*/ 93983 w 246383"/>
                  <a:gd name="connsiteY1" fmla="*/ 238321 h 471977"/>
                  <a:gd name="connsiteX2" fmla="*/ 246383 w 246383"/>
                  <a:gd name="connsiteY2" fmla="*/ 149421 h 471977"/>
                  <a:gd name="connsiteX3" fmla="*/ 246383 w 246383"/>
                  <a:gd name="connsiteY3" fmla="*/ 52901 h 471977"/>
                  <a:gd name="connsiteX4" fmla="*/ 3 w 246383"/>
                  <a:gd name="connsiteY4" fmla="*/ 225621 h 471977"/>
                  <a:gd name="connsiteX5" fmla="*/ 2543 w 246383"/>
                  <a:gd name="connsiteY5" fmla="*/ 469485 h 471977"/>
                  <a:gd name="connsiteX6" fmla="*/ 94458 w 246383"/>
                  <a:gd name="connsiteY6" fmla="*/ 471977 h 47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383" h="471977">
                    <a:moveTo>
                      <a:pt x="94458" y="471977"/>
                    </a:moveTo>
                    <a:cubicBezTo>
                      <a:pt x="95305" y="388157"/>
                      <a:pt x="93136" y="322141"/>
                      <a:pt x="93983" y="238321"/>
                    </a:cubicBezTo>
                    <a:cubicBezTo>
                      <a:pt x="92290" y="-4339"/>
                      <a:pt x="184576" y="110474"/>
                      <a:pt x="246383" y="149421"/>
                    </a:cubicBezTo>
                    <a:lnTo>
                      <a:pt x="246383" y="52901"/>
                    </a:lnTo>
                    <a:cubicBezTo>
                      <a:pt x="144783" y="-24146"/>
                      <a:pt x="-710" y="-53455"/>
                      <a:pt x="3" y="225621"/>
                    </a:cubicBezTo>
                    <a:cubicBezTo>
                      <a:pt x="850" y="307748"/>
                      <a:pt x="1696" y="387358"/>
                      <a:pt x="2543" y="469485"/>
                    </a:cubicBezTo>
                    <a:lnTo>
                      <a:pt x="94458" y="471977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" name="Freeform 24"/>
              <p:cNvSpPr/>
              <p:nvPr/>
            </p:nvSpPr>
            <p:spPr>
              <a:xfrm flipH="1">
                <a:off x="9893391" y="5018045"/>
                <a:ext cx="271805" cy="476434"/>
              </a:xfrm>
              <a:custGeom>
                <a:avLst/>
                <a:gdLst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162560 w 243840"/>
                  <a:gd name="connsiteY4" fmla="*/ 76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83820 w 243840"/>
                  <a:gd name="connsiteY4" fmla="*/ 584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2366 h 422366"/>
                  <a:gd name="connsiteX1" fmla="*/ 81280 w 243840"/>
                  <a:gd name="connsiteY1" fmla="*/ 170906 h 422366"/>
                  <a:gd name="connsiteX2" fmla="*/ 243840 w 243840"/>
                  <a:gd name="connsiteY2" fmla="*/ 97246 h 422366"/>
                  <a:gd name="connsiteX3" fmla="*/ 243840 w 243840"/>
                  <a:gd name="connsiteY3" fmla="*/ 726 h 422366"/>
                  <a:gd name="connsiteX4" fmla="*/ 0 w 243840"/>
                  <a:gd name="connsiteY4" fmla="*/ 89626 h 422366"/>
                  <a:gd name="connsiteX5" fmla="*/ 0 w 243840"/>
                  <a:gd name="connsiteY5" fmla="*/ 419826 h 422366"/>
                  <a:gd name="connsiteX6" fmla="*/ 78740 w 243840"/>
                  <a:gd name="connsiteY6" fmla="*/ 422366 h 422366"/>
                  <a:gd name="connsiteX0" fmla="*/ 78740 w 243840"/>
                  <a:gd name="connsiteY0" fmla="*/ 422721 h 422721"/>
                  <a:gd name="connsiteX1" fmla="*/ 81280 w 243840"/>
                  <a:gd name="connsiteY1" fmla="*/ 171261 h 422721"/>
                  <a:gd name="connsiteX2" fmla="*/ 243840 w 243840"/>
                  <a:gd name="connsiteY2" fmla="*/ 97601 h 422721"/>
                  <a:gd name="connsiteX3" fmla="*/ 243840 w 243840"/>
                  <a:gd name="connsiteY3" fmla="*/ 1081 h 422721"/>
                  <a:gd name="connsiteX4" fmla="*/ 0 w 243840"/>
                  <a:gd name="connsiteY4" fmla="*/ 89981 h 422721"/>
                  <a:gd name="connsiteX5" fmla="*/ 0 w 243840"/>
                  <a:gd name="connsiteY5" fmla="*/ 420181 h 422721"/>
                  <a:gd name="connsiteX6" fmla="*/ 78740 w 243840"/>
                  <a:gd name="connsiteY6" fmla="*/ 422721 h 42272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96520 w 243840"/>
                  <a:gd name="connsiteY0" fmla="*/ 417891 h 420431"/>
                  <a:gd name="connsiteX1" fmla="*/ 81280 w 243840"/>
                  <a:gd name="connsiteY1" fmla="*/ 17151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6520 w 243840"/>
                  <a:gd name="connsiteY0" fmla="*/ 417891 h 420431"/>
                  <a:gd name="connsiteX1" fmla="*/ 91440 w 243840"/>
                  <a:gd name="connsiteY1" fmla="*/ 18675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9060 w 246380"/>
                  <a:gd name="connsiteY0" fmla="*/ 417000 h 419540"/>
                  <a:gd name="connsiteX1" fmla="*/ 93980 w 246380"/>
                  <a:gd name="connsiteY1" fmla="*/ 185860 h 419540"/>
                  <a:gd name="connsiteX2" fmla="*/ 246380 w 246380"/>
                  <a:gd name="connsiteY2" fmla="*/ 96960 h 419540"/>
                  <a:gd name="connsiteX3" fmla="*/ 246380 w 246380"/>
                  <a:gd name="connsiteY3" fmla="*/ 440 h 419540"/>
                  <a:gd name="connsiteX4" fmla="*/ 0 w 246380"/>
                  <a:gd name="connsiteY4" fmla="*/ 173160 h 419540"/>
                  <a:gd name="connsiteX5" fmla="*/ 2540 w 246380"/>
                  <a:gd name="connsiteY5" fmla="*/ 419540 h 419540"/>
                  <a:gd name="connsiteX6" fmla="*/ 99060 w 246380"/>
                  <a:gd name="connsiteY6" fmla="*/ 417000 h 419540"/>
                  <a:gd name="connsiteX0" fmla="*/ 99060 w 246380"/>
                  <a:gd name="connsiteY0" fmla="*/ 418203 h 420743"/>
                  <a:gd name="connsiteX1" fmla="*/ 93980 w 246380"/>
                  <a:gd name="connsiteY1" fmla="*/ 187063 h 420743"/>
                  <a:gd name="connsiteX2" fmla="*/ 246380 w 246380"/>
                  <a:gd name="connsiteY2" fmla="*/ 98163 h 420743"/>
                  <a:gd name="connsiteX3" fmla="*/ 246380 w 246380"/>
                  <a:gd name="connsiteY3" fmla="*/ 1643 h 420743"/>
                  <a:gd name="connsiteX4" fmla="*/ 0 w 246380"/>
                  <a:gd name="connsiteY4" fmla="*/ 174363 h 420743"/>
                  <a:gd name="connsiteX5" fmla="*/ 2540 w 246380"/>
                  <a:gd name="connsiteY5" fmla="*/ 420743 h 420743"/>
                  <a:gd name="connsiteX6" fmla="*/ 99060 w 246380"/>
                  <a:gd name="connsiteY6" fmla="*/ 418203 h 420743"/>
                  <a:gd name="connsiteX0" fmla="*/ 99223 w 246543"/>
                  <a:gd name="connsiteY0" fmla="*/ 417320 h 419860"/>
                  <a:gd name="connsiteX1" fmla="*/ 94143 w 246543"/>
                  <a:gd name="connsiteY1" fmla="*/ 186180 h 419860"/>
                  <a:gd name="connsiteX2" fmla="*/ 246543 w 246543"/>
                  <a:gd name="connsiteY2" fmla="*/ 97280 h 419860"/>
                  <a:gd name="connsiteX3" fmla="*/ 246543 w 246543"/>
                  <a:gd name="connsiteY3" fmla="*/ 760 h 419860"/>
                  <a:gd name="connsiteX4" fmla="*/ 163 w 246543"/>
                  <a:gd name="connsiteY4" fmla="*/ 173480 h 419860"/>
                  <a:gd name="connsiteX5" fmla="*/ 2703 w 246543"/>
                  <a:gd name="connsiteY5" fmla="*/ 419860 h 419860"/>
                  <a:gd name="connsiteX6" fmla="*/ 99223 w 246543"/>
                  <a:gd name="connsiteY6" fmla="*/ 417320 h 419860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336 w 246656"/>
                  <a:gd name="connsiteY0" fmla="*/ 486342 h 488882"/>
                  <a:gd name="connsiteX1" fmla="*/ 94256 w 246656"/>
                  <a:gd name="connsiteY1" fmla="*/ 255202 h 488882"/>
                  <a:gd name="connsiteX2" fmla="*/ 246656 w 246656"/>
                  <a:gd name="connsiteY2" fmla="*/ 166302 h 488882"/>
                  <a:gd name="connsiteX3" fmla="*/ 246656 w 246656"/>
                  <a:gd name="connsiteY3" fmla="*/ 69782 h 488882"/>
                  <a:gd name="connsiteX4" fmla="*/ 276 w 246656"/>
                  <a:gd name="connsiteY4" fmla="*/ 242502 h 488882"/>
                  <a:gd name="connsiteX5" fmla="*/ 2816 w 246656"/>
                  <a:gd name="connsiteY5" fmla="*/ 488882 h 488882"/>
                  <a:gd name="connsiteX6" fmla="*/ 99336 w 246656"/>
                  <a:gd name="connsiteY6" fmla="*/ 486342 h 488882"/>
                  <a:gd name="connsiteX0" fmla="*/ 99336 w 246656"/>
                  <a:gd name="connsiteY0" fmla="*/ 486342 h 488882"/>
                  <a:gd name="connsiteX1" fmla="*/ 94256 w 246656"/>
                  <a:gd name="connsiteY1" fmla="*/ 255202 h 488882"/>
                  <a:gd name="connsiteX2" fmla="*/ 246656 w 246656"/>
                  <a:gd name="connsiteY2" fmla="*/ 166302 h 488882"/>
                  <a:gd name="connsiteX3" fmla="*/ 246656 w 246656"/>
                  <a:gd name="connsiteY3" fmla="*/ 69782 h 488882"/>
                  <a:gd name="connsiteX4" fmla="*/ 276 w 246656"/>
                  <a:gd name="connsiteY4" fmla="*/ 242502 h 488882"/>
                  <a:gd name="connsiteX5" fmla="*/ 2816 w 246656"/>
                  <a:gd name="connsiteY5" fmla="*/ 488882 h 488882"/>
                  <a:gd name="connsiteX6" fmla="*/ 99336 w 246656"/>
                  <a:gd name="connsiteY6" fmla="*/ 486342 h 488882"/>
                  <a:gd name="connsiteX0" fmla="*/ 99733 w 247053"/>
                  <a:gd name="connsiteY0" fmla="*/ 469461 h 472001"/>
                  <a:gd name="connsiteX1" fmla="*/ 94653 w 247053"/>
                  <a:gd name="connsiteY1" fmla="*/ 238321 h 472001"/>
                  <a:gd name="connsiteX2" fmla="*/ 247053 w 247053"/>
                  <a:gd name="connsiteY2" fmla="*/ 149421 h 472001"/>
                  <a:gd name="connsiteX3" fmla="*/ 247053 w 247053"/>
                  <a:gd name="connsiteY3" fmla="*/ 52901 h 472001"/>
                  <a:gd name="connsiteX4" fmla="*/ 673 w 247053"/>
                  <a:gd name="connsiteY4" fmla="*/ 225621 h 472001"/>
                  <a:gd name="connsiteX5" fmla="*/ 3213 w 247053"/>
                  <a:gd name="connsiteY5" fmla="*/ 472001 h 472001"/>
                  <a:gd name="connsiteX6" fmla="*/ 99733 w 247053"/>
                  <a:gd name="connsiteY6" fmla="*/ 469461 h 472001"/>
                  <a:gd name="connsiteX0" fmla="*/ 99063 w 246383"/>
                  <a:gd name="connsiteY0" fmla="*/ 469461 h 472001"/>
                  <a:gd name="connsiteX1" fmla="*/ 93983 w 246383"/>
                  <a:gd name="connsiteY1" fmla="*/ 238321 h 472001"/>
                  <a:gd name="connsiteX2" fmla="*/ 246383 w 246383"/>
                  <a:gd name="connsiteY2" fmla="*/ 149421 h 472001"/>
                  <a:gd name="connsiteX3" fmla="*/ 246383 w 246383"/>
                  <a:gd name="connsiteY3" fmla="*/ 52901 h 472001"/>
                  <a:gd name="connsiteX4" fmla="*/ 3 w 246383"/>
                  <a:gd name="connsiteY4" fmla="*/ 225621 h 472001"/>
                  <a:gd name="connsiteX5" fmla="*/ 2543 w 246383"/>
                  <a:gd name="connsiteY5" fmla="*/ 472001 h 472001"/>
                  <a:gd name="connsiteX6" fmla="*/ 99063 w 246383"/>
                  <a:gd name="connsiteY6" fmla="*/ 469461 h 472001"/>
                  <a:gd name="connsiteX0" fmla="*/ 94458 w 246383"/>
                  <a:gd name="connsiteY0" fmla="*/ 471977 h 472001"/>
                  <a:gd name="connsiteX1" fmla="*/ 93983 w 246383"/>
                  <a:gd name="connsiteY1" fmla="*/ 238321 h 472001"/>
                  <a:gd name="connsiteX2" fmla="*/ 246383 w 246383"/>
                  <a:gd name="connsiteY2" fmla="*/ 149421 h 472001"/>
                  <a:gd name="connsiteX3" fmla="*/ 246383 w 246383"/>
                  <a:gd name="connsiteY3" fmla="*/ 52901 h 472001"/>
                  <a:gd name="connsiteX4" fmla="*/ 3 w 246383"/>
                  <a:gd name="connsiteY4" fmla="*/ 225621 h 472001"/>
                  <a:gd name="connsiteX5" fmla="*/ 2543 w 246383"/>
                  <a:gd name="connsiteY5" fmla="*/ 472001 h 472001"/>
                  <a:gd name="connsiteX6" fmla="*/ 94458 w 246383"/>
                  <a:gd name="connsiteY6" fmla="*/ 471977 h 472001"/>
                  <a:gd name="connsiteX0" fmla="*/ 94458 w 246383"/>
                  <a:gd name="connsiteY0" fmla="*/ 471977 h 471977"/>
                  <a:gd name="connsiteX1" fmla="*/ 93983 w 246383"/>
                  <a:gd name="connsiteY1" fmla="*/ 238321 h 471977"/>
                  <a:gd name="connsiteX2" fmla="*/ 246383 w 246383"/>
                  <a:gd name="connsiteY2" fmla="*/ 149421 h 471977"/>
                  <a:gd name="connsiteX3" fmla="*/ 246383 w 246383"/>
                  <a:gd name="connsiteY3" fmla="*/ 52901 h 471977"/>
                  <a:gd name="connsiteX4" fmla="*/ 3 w 246383"/>
                  <a:gd name="connsiteY4" fmla="*/ 225621 h 471977"/>
                  <a:gd name="connsiteX5" fmla="*/ 2543 w 246383"/>
                  <a:gd name="connsiteY5" fmla="*/ 469485 h 471977"/>
                  <a:gd name="connsiteX6" fmla="*/ 94458 w 246383"/>
                  <a:gd name="connsiteY6" fmla="*/ 471977 h 47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383" h="471977">
                    <a:moveTo>
                      <a:pt x="94458" y="471977"/>
                    </a:moveTo>
                    <a:cubicBezTo>
                      <a:pt x="95305" y="388157"/>
                      <a:pt x="93136" y="322141"/>
                      <a:pt x="93983" y="238321"/>
                    </a:cubicBezTo>
                    <a:cubicBezTo>
                      <a:pt x="92290" y="-4339"/>
                      <a:pt x="184576" y="110474"/>
                      <a:pt x="246383" y="149421"/>
                    </a:cubicBezTo>
                    <a:lnTo>
                      <a:pt x="246383" y="52901"/>
                    </a:lnTo>
                    <a:cubicBezTo>
                      <a:pt x="144783" y="-24146"/>
                      <a:pt x="-710" y="-53455"/>
                      <a:pt x="3" y="225621"/>
                    </a:cubicBezTo>
                    <a:cubicBezTo>
                      <a:pt x="850" y="307748"/>
                      <a:pt x="1696" y="387358"/>
                      <a:pt x="2543" y="469485"/>
                    </a:cubicBezTo>
                    <a:lnTo>
                      <a:pt x="94458" y="471977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6" name="Freeform 25"/>
              <p:cNvSpPr/>
              <p:nvPr/>
            </p:nvSpPr>
            <p:spPr>
              <a:xfrm flipH="1">
                <a:off x="10192994" y="5177477"/>
                <a:ext cx="271805" cy="476434"/>
              </a:xfrm>
              <a:custGeom>
                <a:avLst/>
                <a:gdLst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162560 w 243840"/>
                  <a:gd name="connsiteY4" fmla="*/ 76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83820 w 243840"/>
                  <a:gd name="connsiteY4" fmla="*/ 584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2366 h 422366"/>
                  <a:gd name="connsiteX1" fmla="*/ 81280 w 243840"/>
                  <a:gd name="connsiteY1" fmla="*/ 170906 h 422366"/>
                  <a:gd name="connsiteX2" fmla="*/ 243840 w 243840"/>
                  <a:gd name="connsiteY2" fmla="*/ 97246 h 422366"/>
                  <a:gd name="connsiteX3" fmla="*/ 243840 w 243840"/>
                  <a:gd name="connsiteY3" fmla="*/ 726 h 422366"/>
                  <a:gd name="connsiteX4" fmla="*/ 0 w 243840"/>
                  <a:gd name="connsiteY4" fmla="*/ 89626 h 422366"/>
                  <a:gd name="connsiteX5" fmla="*/ 0 w 243840"/>
                  <a:gd name="connsiteY5" fmla="*/ 419826 h 422366"/>
                  <a:gd name="connsiteX6" fmla="*/ 78740 w 243840"/>
                  <a:gd name="connsiteY6" fmla="*/ 422366 h 422366"/>
                  <a:gd name="connsiteX0" fmla="*/ 78740 w 243840"/>
                  <a:gd name="connsiteY0" fmla="*/ 422721 h 422721"/>
                  <a:gd name="connsiteX1" fmla="*/ 81280 w 243840"/>
                  <a:gd name="connsiteY1" fmla="*/ 171261 h 422721"/>
                  <a:gd name="connsiteX2" fmla="*/ 243840 w 243840"/>
                  <a:gd name="connsiteY2" fmla="*/ 97601 h 422721"/>
                  <a:gd name="connsiteX3" fmla="*/ 243840 w 243840"/>
                  <a:gd name="connsiteY3" fmla="*/ 1081 h 422721"/>
                  <a:gd name="connsiteX4" fmla="*/ 0 w 243840"/>
                  <a:gd name="connsiteY4" fmla="*/ 89981 h 422721"/>
                  <a:gd name="connsiteX5" fmla="*/ 0 w 243840"/>
                  <a:gd name="connsiteY5" fmla="*/ 420181 h 422721"/>
                  <a:gd name="connsiteX6" fmla="*/ 78740 w 243840"/>
                  <a:gd name="connsiteY6" fmla="*/ 422721 h 42272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96520 w 243840"/>
                  <a:gd name="connsiteY0" fmla="*/ 417891 h 420431"/>
                  <a:gd name="connsiteX1" fmla="*/ 81280 w 243840"/>
                  <a:gd name="connsiteY1" fmla="*/ 17151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6520 w 243840"/>
                  <a:gd name="connsiteY0" fmla="*/ 417891 h 420431"/>
                  <a:gd name="connsiteX1" fmla="*/ 91440 w 243840"/>
                  <a:gd name="connsiteY1" fmla="*/ 18675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9060 w 246380"/>
                  <a:gd name="connsiteY0" fmla="*/ 417000 h 419540"/>
                  <a:gd name="connsiteX1" fmla="*/ 93980 w 246380"/>
                  <a:gd name="connsiteY1" fmla="*/ 185860 h 419540"/>
                  <a:gd name="connsiteX2" fmla="*/ 246380 w 246380"/>
                  <a:gd name="connsiteY2" fmla="*/ 96960 h 419540"/>
                  <a:gd name="connsiteX3" fmla="*/ 246380 w 246380"/>
                  <a:gd name="connsiteY3" fmla="*/ 440 h 419540"/>
                  <a:gd name="connsiteX4" fmla="*/ 0 w 246380"/>
                  <a:gd name="connsiteY4" fmla="*/ 173160 h 419540"/>
                  <a:gd name="connsiteX5" fmla="*/ 2540 w 246380"/>
                  <a:gd name="connsiteY5" fmla="*/ 419540 h 419540"/>
                  <a:gd name="connsiteX6" fmla="*/ 99060 w 246380"/>
                  <a:gd name="connsiteY6" fmla="*/ 417000 h 419540"/>
                  <a:gd name="connsiteX0" fmla="*/ 99060 w 246380"/>
                  <a:gd name="connsiteY0" fmla="*/ 418203 h 420743"/>
                  <a:gd name="connsiteX1" fmla="*/ 93980 w 246380"/>
                  <a:gd name="connsiteY1" fmla="*/ 187063 h 420743"/>
                  <a:gd name="connsiteX2" fmla="*/ 246380 w 246380"/>
                  <a:gd name="connsiteY2" fmla="*/ 98163 h 420743"/>
                  <a:gd name="connsiteX3" fmla="*/ 246380 w 246380"/>
                  <a:gd name="connsiteY3" fmla="*/ 1643 h 420743"/>
                  <a:gd name="connsiteX4" fmla="*/ 0 w 246380"/>
                  <a:gd name="connsiteY4" fmla="*/ 174363 h 420743"/>
                  <a:gd name="connsiteX5" fmla="*/ 2540 w 246380"/>
                  <a:gd name="connsiteY5" fmla="*/ 420743 h 420743"/>
                  <a:gd name="connsiteX6" fmla="*/ 99060 w 246380"/>
                  <a:gd name="connsiteY6" fmla="*/ 418203 h 420743"/>
                  <a:gd name="connsiteX0" fmla="*/ 99223 w 246543"/>
                  <a:gd name="connsiteY0" fmla="*/ 417320 h 419860"/>
                  <a:gd name="connsiteX1" fmla="*/ 94143 w 246543"/>
                  <a:gd name="connsiteY1" fmla="*/ 186180 h 419860"/>
                  <a:gd name="connsiteX2" fmla="*/ 246543 w 246543"/>
                  <a:gd name="connsiteY2" fmla="*/ 97280 h 419860"/>
                  <a:gd name="connsiteX3" fmla="*/ 246543 w 246543"/>
                  <a:gd name="connsiteY3" fmla="*/ 760 h 419860"/>
                  <a:gd name="connsiteX4" fmla="*/ 163 w 246543"/>
                  <a:gd name="connsiteY4" fmla="*/ 173480 h 419860"/>
                  <a:gd name="connsiteX5" fmla="*/ 2703 w 246543"/>
                  <a:gd name="connsiteY5" fmla="*/ 419860 h 419860"/>
                  <a:gd name="connsiteX6" fmla="*/ 99223 w 246543"/>
                  <a:gd name="connsiteY6" fmla="*/ 417320 h 419860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412 w 246732"/>
                  <a:gd name="connsiteY0" fmla="*/ 458893 h 461433"/>
                  <a:gd name="connsiteX1" fmla="*/ 94332 w 246732"/>
                  <a:gd name="connsiteY1" fmla="*/ 227753 h 461433"/>
                  <a:gd name="connsiteX2" fmla="*/ 246732 w 246732"/>
                  <a:gd name="connsiteY2" fmla="*/ 138853 h 461433"/>
                  <a:gd name="connsiteX3" fmla="*/ 246732 w 246732"/>
                  <a:gd name="connsiteY3" fmla="*/ 42333 h 461433"/>
                  <a:gd name="connsiteX4" fmla="*/ 352 w 246732"/>
                  <a:gd name="connsiteY4" fmla="*/ 215053 h 461433"/>
                  <a:gd name="connsiteX5" fmla="*/ 2892 w 246732"/>
                  <a:gd name="connsiteY5" fmla="*/ 461433 h 461433"/>
                  <a:gd name="connsiteX6" fmla="*/ 99412 w 246732"/>
                  <a:gd name="connsiteY6" fmla="*/ 458893 h 461433"/>
                  <a:gd name="connsiteX0" fmla="*/ 99336 w 246656"/>
                  <a:gd name="connsiteY0" fmla="*/ 486342 h 488882"/>
                  <a:gd name="connsiteX1" fmla="*/ 94256 w 246656"/>
                  <a:gd name="connsiteY1" fmla="*/ 255202 h 488882"/>
                  <a:gd name="connsiteX2" fmla="*/ 246656 w 246656"/>
                  <a:gd name="connsiteY2" fmla="*/ 166302 h 488882"/>
                  <a:gd name="connsiteX3" fmla="*/ 246656 w 246656"/>
                  <a:gd name="connsiteY3" fmla="*/ 69782 h 488882"/>
                  <a:gd name="connsiteX4" fmla="*/ 276 w 246656"/>
                  <a:gd name="connsiteY4" fmla="*/ 242502 h 488882"/>
                  <a:gd name="connsiteX5" fmla="*/ 2816 w 246656"/>
                  <a:gd name="connsiteY5" fmla="*/ 488882 h 488882"/>
                  <a:gd name="connsiteX6" fmla="*/ 99336 w 246656"/>
                  <a:gd name="connsiteY6" fmla="*/ 486342 h 488882"/>
                  <a:gd name="connsiteX0" fmla="*/ 99336 w 246656"/>
                  <a:gd name="connsiteY0" fmla="*/ 486342 h 488882"/>
                  <a:gd name="connsiteX1" fmla="*/ 94256 w 246656"/>
                  <a:gd name="connsiteY1" fmla="*/ 255202 h 488882"/>
                  <a:gd name="connsiteX2" fmla="*/ 246656 w 246656"/>
                  <a:gd name="connsiteY2" fmla="*/ 166302 h 488882"/>
                  <a:gd name="connsiteX3" fmla="*/ 246656 w 246656"/>
                  <a:gd name="connsiteY3" fmla="*/ 69782 h 488882"/>
                  <a:gd name="connsiteX4" fmla="*/ 276 w 246656"/>
                  <a:gd name="connsiteY4" fmla="*/ 242502 h 488882"/>
                  <a:gd name="connsiteX5" fmla="*/ 2816 w 246656"/>
                  <a:gd name="connsiteY5" fmla="*/ 488882 h 488882"/>
                  <a:gd name="connsiteX6" fmla="*/ 99336 w 246656"/>
                  <a:gd name="connsiteY6" fmla="*/ 486342 h 488882"/>
                  <a:gd name="connsiteX0" fmla="*/ 99733 w 247053"/>
                  <a:gd name="connsiteY0" fmla="*/ 469461 h 472001"/>
                  <a:gd name="connsiteX1" fmla="*/ 94653 w 247053"/>
                  <a:gd name="connsiteY1" fmla="*/ 238321 h 472001"/>
                  <a:gd name="connsiteX2" fmla="*/ 247053 w 247053"/>
                  <a:gd name="connsiteY2" fmla="*/ 149421 h 472001"/>
                  <a:gd name="connsiteX3" fmla="*/ 247053 w 247053"/>
                  <a:gd name="connsiteY3" fmla="*/ 52901 h 472001"/>
                  <a:gd name="connsiteX4" fmla="*/ 673 w 247053"/>
                  <a:gd name="connsiteY4" fmla="*/ 225621 h 472001"/>
                  <a:gd name="connsiteX5" fmla="*/ 3213 w 247053"/>
                  <a:gd name="connsiteY5" fmla="*/ 472001 h 472001"/>
                  <a:gd name="connsiteX6" fmla="*/ 99733 w 247053"/>
                  <a:gd name="connsiteY6" fmla="*/ 469461 h 472001"/>
                  <a:gd name="connsiteX0" fmla="*/ 99063 w 246383"/>
                  <a:gd name="connsiteY0" fmla="*/ 469461 h 472001"/>
                  <a:gd name="connsiteX1" fmla="*/ 93983 w 246383"/>
                  <a:gd name="connsiteY1" fmla="*/ 238321 h 472001"/>
                  <a:gd name="connsiteX2" fmla="*/ 246383 w 246383"/>
                  <a:gd name="connsiteY2" fmla="*/ 149421 h 472001"/>
                  <a:gd name="connsiteX3" fmla="*/ 246383 w 246383"/>
                  <a:gd name="connsiteY3" fmla="*/ 52901 h 472001"/>
                  <a:gd name="connsiteX4" fmla="*/ 3 w 246383"/>
                  <a:gd name="connsiteY4" fmla="*/ 225621 h 472001"/>
                  <a:gd name="connsiteX5" fmla="*/ 2543 w 246383"/>
                  <a:gd name="connsiteY5" fmla="*/ 472001 h 472001"/>
                  <a:gd name="connsiteX6" fmla="*/ 99063 w 246383"/>
                  <a:gd name="connsiteY6" fmla="*/ 469461 h 472001"/>
                  <a:gd name="connsiteX0" fmla="*/ 94458 w 246383"/>
                  <a:gd name="connsiteY0" fmla="*/ 471977 h 472001"/>
                  <a:gd name="connsiteX1" fmla="*/ 93983 w 246383"/>
                  <a:gd name="connsiteY1" fmla="*/ 238321 h 472001"/>
                  <a:gd name="connsiteX2" fmla="*/ 246383 w 246383"/>
                  <a:gd name="connsiteY2" fmla="*/ 149421 h 472001"/>
                  <a:gd name="connsiteX3" fmla="*/ 246383 w 246383"/>
                  <a:gd name="connsiteY3" fmla="*/ 52901 h 472001"/>
                  <a:gd name="connsiteX4" fmla="*/ 3 w 246383"/>
                  <a:gd name="connsiteY4" fmla="*/ 225621 h 472001"/>
                  <a:gd name="connsiteX5" fmla="*/ 2543 w 246383"/>
                  <a:gd name="connsiteY5" fmla="*/ 472001 h 472001"/>
                  <a:gd name="connsiteX6" fmla="*/ 94458 w 246383"/>
                  <a:gd name="connsiteY6" fmla="*/ 471977 h 472001"/>
                  <a:gd name="connsiteX0" fmla="*/ 94458 w 246383"/>
                  <a:gd name="connsiteY0" fmla="*/ 471977 h 471977"/>
                  <a:gd name="connsiteX1" fmla="*/ 93983 w 246383"/>
                  <a:gd name="connsiteY1" fmla="*/ 238321 h 471977"/>
                  <a:gd name="connsiteX2" fmla="*/ 246383 w 246383"/>
                  <a:gd name="connsiteY2" fmla="*/ 149421 h 471977"/>
                  <a:gd name="connsiteX3" fmla="*/ 246383 w 246383"/>
                  <a:gd name="connsiteY3" fmla="*/ 52901 h 471977"/>
                  <a:gd name="connsiteX4" fmla="*/ 3 w 246383"/>
                  <a:gd name="connsiteY4" fmla="*/ 225621 h 471977"/>
                  <a:gd name="connsiteX5" fmla="*/ 2543 w 246383"/>
                  <a:gd name="connsiteY5" fmla="*/ 469485 h 471977"/>
                  <a:gd name="connsiteX6" fmla="*/ 94458 w 246383"/>
                  <a:gd name="connsiteY6" fmla="*/ 471977 h 471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383" h="471977">
                    <a:moveTo>
                      <a:pt x="94458" y="471977"/>
                    </a:moveTo>
                    <a:cubicBezTo>
                      <a:pt x="95305" y="388157"/>
                      <a:pt x="93136" y="322141"/>
                      <a:pt x="93983" y="238321"/>
                    </a:cubicBezTo>
                    <a:cubicBezTo>
                      <a:pt x="92290" y="-4339"/>
                      <a:pt x="184576" y="110474"/>
                      <a:pt x="246383" y="149421"/>
                    </a:cubicBezTo>
                    <a:lnTo>
                      <a:pt x="246383" y="52901"/>
                    </a:lnTo>
                    <a:cubicBezTo>
                      <a:pt x="144783" y="-24146"/>
                      <a:pt x="-710" y="-53455"/>
                      <a:pt x="3" y="225621"/>
                    </a:cubicBezTo>
                    <a:cubicBezTo>
                      <a:pt x="850" y="307748"/>
                      <a:pt x="1696" y="387358"/>
                      <a:pt x="2543" y="469485"/>
                    </a:cubicBezTo>
                    <a:lnTo>
                      <a:pt x="94458" y="471977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6" name="Freeform 15"/>
            <p:cNvSpPr/>
            <p:nvPr/>
          </p:nvSpPr>
          <p:spPr>
            <a:xfrm>
              <a:off x="8450580" y="4732020"/>
              <a:ext cx="2014220" cy="1193800"/>
            </a:xfrm>
            <a:custGeom>
              <a:avLst/>
              <a:gdLst>
                <a:gd name="connsiteX0" fmla="*/ 5080 w 2014220"/>
                <a:gd name="connsiteY0" fmla="*/ 401320 h 1193800"/>
                <a:gd name="connsiteX1" fmla="*/ 787400 w 2014220"/>
                <a:gd name="connsiteY1" fmla="*/ 0 h 1193800"/>
                <a:gd name="connsiteX2" fmla="*/ 2014220 w 2014220"/>
                <a:gd name="connsiteY2" fmla="*/ 640080 h 1193800"/>
                <a:gd name="connsiteX3" fmla="*/ 2011680 w 2014220"/>
                <a:gd name="connsiteY3" fmla="*/ 807720 h 1193800"/>
                <a:gd name="connsiteX4" fmla="*/ 1219200 w 2014220"/>
                <a:gd name="connsiteY4" fmla="*/ 1193800 h 1193800"/>
                <a:gd name="connsiteX5" fmla="*/ 0 w 2014220"/>
                <a:gd name="connsiteY5" fmla="*/ 566420 h 1193800"/>
                <a:gd name="connsiteX6" fmla="*/ 5080 w 2014220"/>
                <a:gd name="connsiteY6" fmla="*/ 40132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4220" h="1193800">
                  <a:moveTo>
                    <a:pt x="5080" y="401320"/>
                  </a:moveTo>
                  <a:lnTo>
                    <a:pt x="787400" y="0"/>
                  </a:lnTo>
                  <a:lnTo>
                    <a:pt x="2014220" y="640080"/>
                  </a:lnTo>
                  <a:cubicBezTo>
                    <a:pt x="2013373" y="695960"/>
                    <a:pt x="2012527" y="751840"/>
                    <a:pt x="2011680" y="807720"/>
                  </a:cubicBezTo>
                  <a:lnTo>
                    <a:pt x="1219200" y="1193800"/>
                  </a:lnTo>
                  <a:lnTo>
                    <a:pt x="0" y="566420"/>
                  </a:lnTo>
                  <a:lnTo>
                    <a:pt x="5080" y="401320"/>
                  </a:lnTo>
                  <a:close/>
                </a:path>
              </a:pathLst>
            </a:custGeom>
            <a:grpFill/>
            <a:ln w="12700"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374216" y="5224020"/>
              <a:ext cx="1212609" cy="901723"/>
              <a:chOff x="8374216" y="5224020"/>
              <a:chExt cx="1212609" cy="901723"/>
            </a:xfrm>
            <a:grpFill/>
          </p:grpSpPr>
          <p:sp>
            <p:nvSpPr>
              <p:cNvPr id="19" name="Freeform 18"/>
              <p:cNvSpPr/>
              <p:nvPr/>
            </p:nvSpPr>
            <p:spPr>
              <a:xfrm>
                <a:off x="8374216" y="5224020"/>
                <a:ext cx="246543" cy="419860"/>
              </a:xfrm>
              <a:custGeom>
                <a:avLst/>
                <a:gdLst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162560 w 243840"/>
                  <a:gd name="connsiteY4" fmla="*/ 76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83820 w 243840"/>
                  <a:gd name="connsiteY4" fmla="*/ 584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2366 h 422366"/>
                  <a:gd name="connsiteX1" fmla="*/ 81280 w 243840"/>
                  <a:gd name="connsiteY1" fmla="*/ 170906 h 422366"/>
                  <a:gd name="connsiteX2" fmla="*/ 243840 w 243840"/>
                  <a:gd name="connsiteY2" fmla="*/ 97246 h 422366"/>
                  <a:gd name="connsiteX3" fmla="*/ 243840 w 243840"/>
                  <a:gd name="connsiteY3" fmla="*/ 726 h 422366"/>
                  <a:gd name="connsiteX4" fmla="*/ 0 w 243840"/>
                  <a:gd name="connsiteY4" fmla="*/ 89626 h 422366"/>
                  <a:gd name="connsiteX5" fmla="*/ 0 w 243840"/>
                  <a:gd name="connsiteY5" fmla="*/ 419826 h 422366"/>
                  <a:gd name="connsiteX6" fmla="*/ 78740 w 243840"/>
                  <a:gd name="connsiteY6" fmla="*/ 422366 h 422366"/>
                  <a:gd name="connsiteX0" fmla="*/ 78740 w 243840"/>
                  <a:gd name="connsiteY0" fmla="*/ 422721 h 422721"/>
                  <a:gd name="connsiteX1" fmla="*/ 81280 w 243840"/>
                  <a:gd name="connsiteY1" fmla="*/ 171261 h 422721"/>
                  <a:gd name="connsiteX2" fmla="*/ 243840 w 243840"/>
                  <a:gd name="connsiteY2" fmla="*/ 97601 h 422721"/>
                  <a:gd name="connsiteX3" fmla="*/ 243840 w 243840"/>
                  <a:gd name="connsiteY3" fmla="*/ 1081 h 422721"/>
                  <a:gd name="connsiteX4" fmla="*/ 0 w 243840"/>
                  <a:gd name="connsiteY4" fmla="*/ 89981 h 422721"/>
                  <a:gd name="connsiteX5" fmla="*/ 0 w 243840"/>
                  <a:gd name="connsiteY5" fmla="*/ 420181 h 422721"/>
                  <a:gd name="connsiteX6" fmla="*/ 78740 w 243840"/>
                  <a:gd name="connsiteY6" fmla="*/ 422721 h 42272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96520 w 243840"/>
                  <a:gd name="connsiteY0" fmla="*/ 417891 h 420431"/>
                  <a:gd name="connsiteX1" fmla="*/ 81280 w 243840"/>
                  <a:gd name="connsiteY1" fmla="*/ 17151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6520 w 243840"/>
                  <a:gd name="connsiteY0" fmla="*/ 417891 h 420431"/>
                  <a:gd name="connsiteX1" fmla="*/ 91440 w 243840"/>
                  <a:gd name="connsiteY1" fmla="*/ 18675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9060 w 246380"/>
                  <a:gd name="connsiteY0" fmla="*/ 417000 h 419540"/>
                  <a:gd name="connsiteX1" fmla="*/ 93980 w 246380"/>
                  <a:gd name="connsiteY1" fmla="*/ 185860 h 419540"/>
                  <a:gd name="connsiteX2" fmla="*/ 246380 w 246380"/>
                  <a:gd name="connsiteY2" fmla="*/ 96960 h 419540"/>
                  <a:gd name="connsiteX3" fmla="*/ 246380 w 246380"/>
                  <a:gd name="connsiteY3" fmla="*/ 440 h 419540"/>
                  <a:gd name="connsiteX4" fmla="*/ 0 w 246380"/>
                  <a:gd name="connsiteY4" fmla="*/ 173160 h 419540"/>
                  <a:gd name="connsiteX5" fmla="*/ 2540 w 246380"/>
                  <a:gd name="connsiteY5" fmla="*/ 419540 h 419540"/>
                  <a:gd name="connsiteX6" fmla="*/ 99060 w 246380"/>
                  <a:gd name="connsiteY6" fmla="*/ 417000 h 419540"/>
                  <a:gd name="connsiteX0" fmla="*/ 99060 w 246380"/>
                  <a:gd name="connsiteY0" fmla="*/ 418203 h 420743"/>
                  <a:gd name="connsiteX1" fmla="*/ 93980 w 246380"/>
                  <a:gd name="connsiteY1" fmla="*/ 187063 h 420743"/>
                  <a:gd name="connsiteX2" fmla="*/ 246380 w 246380"/>
                  <a:gd name="connsiteY2" fmla="*/ 98163 h 420743"/>
                  <a:gd name="connsiteX3" fmla="*/ 246380 w 246380"/>
                  <a:gd name="connsiteY3" fmla="*/ 1643 h 420743"/>
                  <a:gd name="connsiteX4" fmla="*/ 0 w 246380"/>
                  <a:gd name="connsiteY4" fmla="*/ 174363 h 420743"/>
                  <a:gd name="connsiteX5" fmla="*/ 2540 w 246380"/>
                  <a:gd name="connsiteY5" fmla="*/ 420743 h 420743"/>
                  <a:gd name="connsiteX6" fmla="*/ 99060 w 246380"/>
                  <a:gd name="connsiteY6" fmla="*/ 418203 h 420743"/>
                  <a:gd name="connsiteX0" fmla="*/ 99223 w 246543"/>
                  <a:gd name="connsiteY0" fmla="*/ 417320 h 419860"/>
                  <a:gd name="connsiteX1" fmla="*/ 94143 w 246543"/>
                  <a:gd name="connsiteY1" fmla="*/ 186180 h 419860"/>
                  <a:gd name="connsiteX2" fmla="*/ 246543 w 246543"/>
                  <a:gd name="connsiteY2" fmla="*/ 97280 h 419860"/>
                  <a:gd name="connsiteX3" fmla="*/ 246543 w 246543"/>
                  <a:gd name="connsiteY3" fmla="*/ 760 h 419860"/>
                  <a:gd name="connsiteX4" fmla="*/ 163 w 246543"/>
                  <a:gd name="connsiteY4" fmla="*/ 173480 h 419860"/>
                  <a:gd name="connsiteX5" fmla="*/ 2703 w 246543"/>
                  <a:gd name="connsiteY5" fmla="*/ 419860 h 419860"/>
                  <a:gd name="connsiteX6" fmla="*/ 99223 w 246543"/>
                  <a:gd name="connsiteY6" fmla="*/ 417320 h 419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543" h="419860">
                    <a:moveTo>
                      <a:pt x="99223" y="417320"/>
                    </a:moveTo>
                    <a:cubicBezTo>
                      <a:pt x="100070" y="333500"/>
                      <a:pt x="93296" y="270000"/>
                      <a:pt x="94143" y="186180"/>
                    </a:cubicBezTo>
                    <a:cubicBezTo>
                      <a:pt x="94990" y="105747"/>
                      <a:pt x="184736" y="86273"/>
                      <a:pt x="246543" y="97280"/>
                    </a:cubicBezTo>
                    <a:lnTo>
                      <a:pt x="246543" y="760"/>
                    </a:lnTo>
                    <a:cubicBezTo>
                      <a:pt x="109383" y="-7707"/>
                      <a:pt x="-4917" y="54947"/>
                      <a:pt x="163" y="173480"/>
                    </a:cubicBezTo>
                    <a:cubicBezTo>
                      <a:pt x="1010" y="255607"/>
                      <a:pt x="1856" y="337733"/>
                      <a:pt x="2703" y="419860"/>
                    </a:cubicBezTo>
                    <a:lnTo>
                      <a:pt x="99223" y="41732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8696238" y="5384641"/>
                <a:ext cx="246543" cy="419860"/>
              </a:xfrm>
              <a:custGeom>
                <a:avLst/>
                <a:gdLst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162560 w 243840"/>
                  <a:gd name="connsiteY4" fmla="*/ 76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83820 w 243840"/>
                  <a:gd name="connsiteY4" fmla="*/ 584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2366 h 422366"/>
                  <a:gd name="connsiteX1" fmla="*/ 81280 w 243840"/>
                  <a:gd name="connsiteY1" fmla="*/ 170906 h 422366"/>
                  <a:gd name="connsiteX2" fmla="*/ 243840 w 243840"/>
                  <a:gd name="connsiteY2" fmla="*/ 97246 h 422366"/>
                  <a:gd name="connsiteX3" fmla="*/ 243840 w 243840"/>
                  <a:gd name="connsiteY3" fmla="*/ 726 h 422366"/>
                  <a:gd name="connsiteX4" fmla="*/ 0 w 243840"/>
                  <a:gd name="connsiteY4" fmla="*/ 89626 h 422366"/>
                  <a:gd name="connsiteX5" fmla="*/ 0 w 243840"/>
                  <a:gd name="connsiteY5" fmla="*/ 419826 h 422366"/>
                  <a:gd name="connsiteX6" fmla="*/ 78740 w 243840"/>
                  <a:gd name="connsiteY6" fmla="*/ 422366 h 422366"/>
                  <a:gd name="connsiteX0" fmla="*/ 78740 w 243840"/>
                  <a:gd name="connsiteY0" fmla="*/ 422721 h 422721"/>
                  <a:gd name="connsiteX1" fmla="*/ 81280 w 243840"/>
                  <a:gd name="connsiteY1" fmla="*/ 171261 h 422721"/>
                  <a:gd name="connsiteX2" fmla="*/ 243840 w 243840"/>
                  <a:gd name="connsiteY2" fmla="*/ 97601 h 422721"/>
                  <a:gd name="connsiteX3" fmla="*/ 243840 w 243840"/>
                  <a:gd name="connsiteY3" fmla="*/ 1081 h 422721"/>
                  <a:gd name="connsiteX4" fmla="*/ 0 w 243840"/>
                  <a:gd name="connsiteY4" fmla="*/ 89981 h 422721"/>
                  <a:gd name="connsiteX5" fmla="*/ 0 w 243840"/>
                  <a:gd name="connsiteY5" fmla="*/ 420181 h 422721"/>
                  <a:gd name="connsiteX6" fmla="*/ 78740 w 243840"/>
                  <a:gd name="connsiteY6" fmla="*/ 422721 h 42272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96520 w 243840"/>
                  <a:gd name="connsiteY0" fmla="*/ 417891 h 420431"/>
                  <a:gd name="connsiteX1" fmla="*/ 81280 w 243840"/>
                  <a:gd name="connsiteY1" fmla="*/ 17151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6520 w 243840"/>
                  <a:gd name="connsiteY0" fmla="*/ 417891 h 420431"/>
                  <a:gd name="connsiteX1" fmla="*/ 91440 w 243840"/>
                  <a:gd name="connsiteY1" fmla="*/ 18675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9060 w 246380"/>
                  <a:gd name="connsiteY0" fmla="*/ 417000 h 419540"/>
                  <a:gd name="connsiteX1" fmla="*/ 93980 w 246380"/>
                  <a:gd name="connsiteY1" fmla="*/ 185860 h 419540"/>
                  <a:gd name="connsiteX2" fmla="*/ 246380 w 246380"/>
                  <a:gd name="connsiteY2" fmla="*/ 96960 h 419540"/>
                  <a:gd name="connsiteX3" fmla="*/ 246380 w 246380"/>
                  <a:gd name="connsiteY3" fmla="*/ 440 h 419540"/>
                  <a:gd name="connsiteX4" fmla="*/ 0 w 246380"/>
                  <a:gd name="connsiteY4" fmla="*/ 173160 h 419540"/>
                  <a:gd name="connsiteX5" fmla="*/ 2540 w 246380"/>
                  <a:gd name="connsiteY5" fmla="*/ 419540 h 419540"/>
                  <a:gd name="connsiteX6" fmla="*/ 99060 w 246380"/>
                  <a:gd name="connsiteY6" fmla="*/ 417000 h 419540"/>
                  <a:gd name="connsiteX0" fmla="*/ 99060 w 246380"/>
                  <a:gd name="connsiteY0" fmla="*/ 418203 h 420743"/>
                  <a:gd name="connsiteX1" fmla="*/ 93980 w 246380"/>
                  <a:gd name="connsiteY1" fmla="*/ 187063 h 420743"/>
                  <a:gd name="connsiteX2" fmla="*/ 246380 w 246380"/>
                  <a:gd name="connsiteY2" fmla="*/ 98163 h 420743"/>
                  <a:gd name="connsiteX3" fmla="*/ 246380 w 246380"/>
                  <a:gd name="connsiteY3" fmla="*/ 1643 h 420743"/>
                  <a:gd name="connsiteX4" fmla="*/ 0 w 246380"/>
                  <a:gd name="connsiteY4" fmla="*/ 174363 h 420743"/>
                  <a:gd name="connsiteX5" fmla="*/ 2540 w 246380"/>
                  <a:gd name="connsiteY5" fmla="*/ 420743 h 420743"/>
                  <a:gd name="connsiteX6" fmla="*/ 99060 w 246380"/>
                  <a:gd name="connsiteY6" fmla="*/ 418203 h 420743"/>
                  <a:gd name="connsiteX0" fmla="*/ 99223 w 246543"/>
                  <a:gd name="connsiteY0" fmla="*/ 417320 h 419860"/>
                  <a:gd name="connsiteX1" fmla="*/ 94143 w 246543"/>
                  <a:gd name="connsiteY1" fmla="*/ 186180 h 419860"/>
                  <a:gd name="connsiteX2" fmla="*/ 246543 w 246543"/>
                  <a:gd name="connsiteY2" fmla="*/ 97280 h 419860"/>
                  <a:gd name="connsiteX3" fmla="*/ 246543 w 246543"/>
                  <a:gd name="connsiteY3" fmla="*/ 760 h 419860"/>
                  <a:gd name="connsiteX4" fmla="*/ 163 w 246543"/>
                  <a:gd name="connsiteY4" fmla="*/ 173480 h 419860"/>
                  <a:gd name="connsiteX5" fmla="*/ 2703 w 246543"/>
                  <a:gd name="connsiteY5" fmla="*/ 419860 h 419860"/>
                  <a:gd name="connsiteX6" fmla="*/ 99223 w 246543"/>
                  <a:gd name="connsiteY6" fmla="*/ 417320 h 419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543" h="419860">
                    <a:moveTo>
                      <a:pt x="99223" y="417320"/>
                    </a:moveTo>
                    <a:cubicBezTo>
                      <a:pt x="100070" y="333500"/>
                      <a:pt x="93296" y="270000"/>
                      <a:pt x="94143" y="186180"/>
                    </a:cubicBezTo>
                    <a:cubicBezTo>
                      <a:pt x="94990" y="105747"/>
                      <a:pt x="184736" y="86273"/>
                      <a:pt x="246543" y="97280"/>
                    </a:cubicBezTo>
                    <a:lnTo>
                      <a:pt x="246543" y="760"/>
                    </a:lnTo>
                    <a:cubicBezTo>
                      <a:pt x="109383" y="-7707"/>
                      <a:pt x="-4917" y="54947"/>
                      <a:pt x="163" y="173480"/>
                    </a:cubicBezTo>
                    <a:cubicBezTo>
                      <a:pt x="1010" y="255607"/>
                      <a:pt x="1856" y="337733"/>
                      <a:pt x="2703" y="419860"/>
                    </a:cubicBezTo>
                    <a:lnTo>
                      <a:pt x="99223" y="41732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9018260" y="5545262"/>
                <a:ext cx="246543" cy="419860"/>
              </a:xfrm>
              <a:custGeom>
                <a:avLst/>
                <a:gdLst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162560 w 243840"/>
                  <a:gd name="connsiteY4" fmla="*/ 76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83820 w 243840"/>
                  <a:gd name="connsiteY4" fmla="*/ 584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2366 h 422366"/>
                  <a:gd name="connsiteX1" fmla="*/ 81280 w 243840"/>
                  <a:gd name="connsiteY1" fmla="*/ 170906 h 422366"/>
                  <a:gd name="connsiteX2" fmla="*/ 243840 w 243840"/>
                  <a:gd name="connsiteY2" fmla="*/ 97246 h 422366"/>
                  <a:gd name="connsiteX3" fmla="*/ 243840 w 243840"/>
                  <a:gd name="connsiteY3" fmla="*/ 726 h 422366"/>
                  <a:gd name="connsiteX4" fmla="*/ 0 w 243840"/>
                  <a:gd name="connsiteY4" fmla="*/ 89626 h 422366"/>
                  <a:gd name="connsiteX5" fmla="*/ 0 w 243840"/>
                  <a:gd name="connsiteY5" fmla="*/ 419826 h 422366"/>
                  <a:gd name="connsiteX6" fmla="*/ 78740 w 243840"/>
                  <a:gd name="connsiteY6" fmla="*/ 422366 h 422366"/>
                  <a:gd name="connsiteX0" fmla="*/ 78740 w 243840"/>
                  <a:gd name="connsiteY0" fmla="*/ 422721 h 422721"/>
                  <a:gd name="connsiteX1" fmla="*/ 81280 w 243840"/>
                  <a:gd name="connsiteY1" fmla="*/ 171261 h 422721"/>
                  <a:gd name="connsiteX2" fmla="*/ 243840 w 243840"/>
                  <a:gd name="connsiteY2" fmla="*/ 97601 h 422721"/>
                  <a:gd name="connsiteX3" fmla="*/ 243840 w 243840"/>
                  <a:gd name="connsiteY3" fmla="*/ 1081 h 422721"/>
                  <a:gd name="connsiteX4" fmla="*/ 0 w 243840"/>
                  <a:gd name="connsiteY4" fmla="*/ 89981 h 422721"/>
                  <a:gd name="connsiteX5" fmla="*/ 0 w 243840"/>
                  <a:gd name="connsiteY5" fmla="*/ 420181 h 422721"/>
                  <a:gd name="connsiteX6" fmla="*/ 78740 w 243840"/>
                  <a:gd name="connsiteY6" fmla="*/ 422721 h 42272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96520 w 243840"/>
                  <a:gd name="connsiteY0" fmla="*/ 417891 h 420431"/>
                  <a:gd name="connsiteX1" fmla="*/ 81280 w 243840"/>
                  <a:gd name="connsiteY1" fmla="*/ 17151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6520 w 243840"/>
                  <a:gd name="connsiteY0" fmla="*/ 417891 h 420431"/>
                  <a:gd name="connsiteX1" fmla="*/ 91440 w 243840"/>
                  <a:gd name="connsiteY1" fmla="*/ 18675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9060 w 246380"/>
                  <a:gd name="connsiteY0" fmla="*/ 417000 h 419540"/>
                  <a:gd name="connsiteX1" fmla="*/ 93980 w 246380"/>
                  <a:gd name="connsiteY1" fmla="*/ 185860 h 419540"/>
                  <a:gd name="connsiteX2" fmla="*/ 246380 w 246380"/>
                  <a:gd name="connsiteY2" fmla="*/ 96960 h 419540"/>
                  <a:gd name="connsiteX3" fmla="*/ 246380 w 246380"/>
                  <a:gd name="connsiteY3" fmla="*/ 440 h 419540"/>
                  <a:gd name="connsiteX4" fmla="*/ 0 w 246380"/>
                  <a:gd name="connsiteY4" fmla="*/ 173160 h 419540"/>
                  <a:gd name="connsiteX5" fmla="*/ 2540 w 246380"/>
                  <a:gd name="connsiteY5" fmla="*/ 419540 h 419540"/>
                  <a:gd name="connsiteX6" fmla="*/ 99060 w 246380"/>
                  <a:gd name="connsiteY6" fmla="*/ 417000 h 419540"/>
                  <a:gd name="connsiteX0" fmla="*/ 99060 w 246380"/>
                  <a:gd name="connsiteY0" fmla="*/ 418203 h 420743"/>
                  <a:gd name="connsiteX1" fmla="*/ 93980 w 246380"/>
                  <a:gd name="connsiteY1" fmla="*/ 187063 h 420743"/>
                  <a:gd name="connsiteX2" fmla="*/ 246380 w 246380"/>
                  <a:gd name="connsiteY2" fmla="*/ 98163 h 420743"/>
                  <a:gd name="connsiteX3" fmla="*/ 246380 w 246380"/>
                  <a:gd name="connsiteY3" fmla="*/ 1643 h 420743"/>
                  <a:gd name="connsiteX4" fmla="*/ 0 w 246380"/>
                  <a:gd name="connsiteY4" fmla="*/ 174363 h 420743"/>
                  <a:gd name="connsiteX5" fmla="*/ 2540 w 246380"/>
                  <a:gd name="connsiteY5" fmla="*/ 420743 h 420743"/>
                  <a:gd name="connsiteX6" fmla="*/ 99060 w 246380"/>
                  <a:gd name="connsiteY6" fmla="*/ 418203 h 420743"/>
                  <a:gd name="connsiteX0" fmla="*/ 99223 w 246543"/>
                  <a:gd name="connsiteY0" fmla="*/ 417320 h 419860"/>
                  <a:gd name="connsiteX1" fmla="*/ 94143 w 246543"/>
                  <a:gd name="connsiteY1" fmla="*/ 186180 h 419860"/>
                  <a:gd name="connsiteX2" fmla="*/ 246543 w 246543"/>
                  <a:gd name="connsiteY2" fmla="*/ 97280 h 419860"/>
                  <a:gd name="connsiteX3" fmla="*/ 246543 w 246543"/>
                  <a:gd name="connsiteY3" fmla="*/ 760 h 419860"/>
                  <a:gd name="connsiteX4" fmla="*/ 163 w 246543"/>
                  <a:gd name="connsiteY4" fmla="*/ 173480 h 419860"/>
                  <a:gd name="connsiteX5" fmla="*/ 2703 w 246543"/>
                  <a:gd name="connsiteY5" fmla="*/ 419860 h 419860"/>
                  <a:gd name="connsiteX6" fmla="*/ 99223 w 246543"/>
                  <a:gd name="connsiteY6" fmla="*/ 417320 h 419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543" h="419860">
                    <a:moveTo>
                      <a:pt x="99223" y="417320"/>
                    </a:moveTo>
                    <a:cubicBezTo>
                      <a:pt x="100070" y="333500"/>
                      <a:pt x="93296" y="270000"/>
                      <a:pt x="94143" y="186180"/>
                    </a:cubicBezTo>
                    <a:cubicBezTo>
                      <a:pt x="94990" y="105747"/>
                      <a:pt x="184736" y="86273"/>
                      <a:pt x="246543" y="97280"/>
                    </a:cubicBezTo>
                    <a:lnTo>
                      <a:pt x="246543" y="760"/>
                    </a:lnTo>
                    <a:cubicBezTo>
                      <a:pt x="109383" y="-7707"/>
                      <a:pt x="-4917" y="54947"/>
                      <a:pt x="163" y="173480"/>
                    </a:cubicBezTo>
                    <a:cubicBezTo>
                      <a:pt x="1010" y="255607"/>
                      <a:pt x="1856" y="337733"/>
                      <a:pt x="2703" y="419860"/>
                    </a:cubicBezTo>
                    <a:lnTo>
                      <a:pt x="99223" y="41732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9340282" y="5705883"/>
                <a:ext cx="246543" cy="419860"/>
              </a:xfrm>
              <a:custGeom>
                <a:avLst/>
                <a:gdLst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162560 w 243840"/>
                  <a:gd name="connsiteY4" fmla="*/ 76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83820 w 243840"/>
                  <a:gd name="connsiteY4" fmla="*/ 58420 h 421640"/>
                  <a:gd name="connsiteX5" fmla="*/ 0 w 243840"/>
                  <a:gd name="connsiteY5" fmla="*/ 88900 h 421640"/>
                  <a:gd name="connsiteX6" fmla="*/ 0 w 243840"/>
                  <a:gd name="connsiteY6" fmla="*/ 419100 h 421640"/>
                  <a:gd name="connsiteX7" fmla="*/ 78740 w 243840"/>
                  <a:gd name="connsiteY7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1640 h 421640"/>
                  <a:gd name="connsiteX1" fmla="*/ 81280 w 243840"/>
                  <a:gd name="connsiteY1" fmla="*/ 170180 h 421640"/>
                  <a:gd name="connsiteX2" fmla="*/ 243840 w 243840"/>
                  <a:gd name="connsiteY2" fmla="*/ 96520 h 421640"/>
                  <a:gd name="connsiteX3" fmla="*/ 243840 w 243840"/>
                  <a:gd name="connsiteY3" fmla="*/ 0 h 421640"/>
                  <a:gd name="connsiteX4" fmla="*/ 0 w 243840"/>
                  <a:gd name="connsiteY4" fmla="*/ 88900 h 421640"/>
                  <a:gd name="connsiteX5" fmla="*/ 0 w 243840"/>
                  <a:gd name="connsiteY5" fmla="*/ 419100 h 421640"/>
                  <a:gd name="connsiteX6" fmla="*/ 78740 w 243840"/>
                  <a:gd name="connsiteY6" fmla="*/ 421640 h 421640"/>
                  <a:gd name="connsiteX0" fmla="*/ 78740 w 243840"/>
                  <a:gd name="connsiteY0" fmla="*/ 422366 h 422366"/>
                  <a:gd name="connsiteX1" fmla="*/ 81280 w 243840"/>
                  <a:gd name="connsiteY1" fmla="*/ 170906 h 422366"/>
                  <a:gd name="connsiteX2" fmla="*/ 243840 w 243840"/>
                  <a:gd name="connsiteY2" fmla="*/ 97246 h 422366"/>
                  <a:gd name="connsiteX3" fmla="*/ 243840 w 243840"/>
                  <a:gd name="connsiteY3" fmla="*/ 726 h 422366"/>
                  <a:gd name="connsiteX4" fmla="*/ 0 w 243840"/>
                  <a:gd name="connsiteY4" fmla="*/ 89626 h 422366"/>
                  <a:gd name="connsiteX5" fmla="*/ 0 w 243840"/>
                  <a:gd name="connsiteY5" fmla="*/ 419826 h 422366"/>
                  <a:gd name="connsiteX6" fmla="*/ 78740 w 243840"/>
                  <a:gd name="connsiteY6" fmla="*/ 422366 h 422366"/>
                  <a:gd name="connsiteX0" fmla="*/ 78740 w 243840"/>
                  <a:gd name="connsiteY0" fmla="*/ 422721 h 422721"/>
                  <a:gd name="connsiteX1" fmla="*/ 81280 w 243840"/>
                  <a:gd name="connsiteY1" fmla="*/ 171261 h 422721"/>
                  <a:gd name="connsiteX2" fmla="*/ 243840 w 243840"/>
                  <a:gd name="connsiteY2" fmla="*/ 97601 h 422721"/>
                  <a:gd name="connsiteX3" fmla="*/ 243840 w 243840"/>
                  <a:gd name="connsiteY3" fmla="*/ 1081 h 422721"/>
                  <a:gd name="connsiteX4" fmla="*/ 0 w 243840"/>
                  <a:gd name="connsiteY4" fmla="*/ 89981 h 422721"/>
                  <a:gd name="connsiteX5" fmla="*/ 0 w 243840"/>
                  <a:gd name="connsiteY5" fmla="*/ 420181 h 422721"/>
                  <a:gd name="connsiteX6" fmla="*/ 78740 w 243840"/>
                  <a:gd name="connsiteY6" fmla="*/ 422721 h 42272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78740 w 243840"/>
                  <a:gd name="connsiteY0" fmla="*/ 422971 h 422971"/>
                  <a:gd name="connsiteX1" fmla="*/ 81280 w 243840"/>
                  <a:gd name="connsiteY1" fmla="*/ 171511 h 422971"/>
                  <a:gd name="connsiteX2" fmla="*/ 243840 w 243840"/>
                  <a:gd name="connsiteY2" fmla="*/ 97851 h 422971"/>
                  <a:gd name="connsiteX3" fmla="*/ 243840 w 243840"/>
                  <a:gd name="connsiteY3" fmla="*/ 1331 h 422971"/>
                  <a:gd name="connsiteX4" fmla="*/ 0 w 243840"/>
                  <a:gd name="connsiteY4" fmla="*/ 90231 h 422971"/>
                  <a:gd name="connsiteX5" fmla="*/ 0 w 243840"/>
                  <a:gd name="connsiteY5" fmla="*/ 420431 h 422971"/>
                  <a:gd name="connsiteX6" fmla="*/ 78740 w 243840"/>
                  <a:gd name="connsiteY6" fmla="*/ 422971 h 422971"/>
                  <a:gd name="connsiteX0" fmla="*/ 96520 w 243840"/>
                  <a:gd name="connsiteY0" fmla="*/ 417891 h 420431"/>
                  <a:gd name="connsiteX1" fmla="*/ 81280 w 243840"/>
                  <a:gd name="connsiteY1" fmla="*/ 17151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6520 w 243840"/>
                  <a:gd name="connsiteY0" fmla="*/ 417891 h 420431"/>
                  <a:gd name="connsiteX1" fmla="*/ 91440 w 243840"/>
                  <a:gd name="connsiteY1" fmla="*/ 186751 h 420431"/>
                  <a:gd name="connsiteX2" fmla="*/ 243840 w 243840"/>
                  <a:gd name="connsiteY2" fmla="*/ 97851 h 420431"/>
                  <a:gd name="connsiteX3" fmla="*/ 243840 w 243840"/>
                  <a:gd name="connsiteY3" fmla="*/ 1331 h 420431"/>
                  <a:gd name="connsiteX4" fmla="*/ 0 w 243840"/>
                  <a:gd name="connsiteY4" fmla="*/ 90231 h 420431"/>
                  <a:gd name="connsiteX5" fmla="*/ 0 w 243840"/>
                  <a:gd name="connsiteY5" fmla="*/ 420431 h 420431"/>
                  <a:gd name="connsiteX6" fmla="*/ 96520 w 243840"/>
                  <a:gd name="connsiteY6" fmla="*/ 417891 h 420431"/>
                  <a:gd name="connsiteX0" fmla="*/ 99060 w 246380"/>
                  <a:gd name="connsiteY0" fmla="*/ 417000 h 419540"/>
                  <a:gd name="connsiteX1" fmla="*/ 93980 w 246380"/>
                  <a:gd name="connsiteY1" fmla="*/ 185860 h 419540"/>
                  <a:gd name="connsiteX2" fmla="*/ 246380 w 246380"/>
                  <a:gd name="connsiteY2" fmla="*/ 96960 h 419540"/>
                  <a:gd name="connsiteX3" fmla="*/ 246380 w 246380"/>
                  <a:gd name="connsiteY3" fmla="*/ 440 h 419540"/>
                  <a:gd name="connsiteX4" fmla="*/ 0 w 246380"/>
                  <a:gd name="connsiteY4" fmla="*/ 173160 h 419540"/>
                  <a:gd name="connsiteX5" fmla="*/ 2540 w 246380"/>
                  <a:gd name="connsiteY5" fmla="*/ 419540 h 419540"/>
                  <a:gd name="connsiteX6" fmla="*/ 99060 w 246380"/>
                  <a:gd name="connsiteY6" fmla="*/ 417000 h 419540"/>
                  <a:gd name="connsiteX0" fmla="*/ 99060 w 246380"/>
                  <a:gd name="connsiteY0" fmla="*/ 418203 h 420743"/>
                  <a:gd name="connsiteX1" fmla="*/ 93980 w 246380"/>
                  <a:gd name="connsiteY1" fmla="*/ 187063 h 420743"/>
                  <a:gd name="connsiteX2" fmla="*/ 246380 w 246380"/>
                  <a:gd name="connsiteY2" fmla="*/ 98163 h 420743"/>
                  <a:gd name="connsiteX3" fmla="*/ 246380 w 246380"/>
                  <a:gd name="connsiteY3" fmla="*/ 1643 h 420743"/>
                  <a:gd name="connsiteX4" fmla="*/ 0 w 246380"/>
                  <a:gd name="connsiteY4" fmla="*/ 174363 h 420743"/>
                  <a:gd name="connsiteX5" fmla="*/ 2540 w 246380"/>
                  <a:gd name="connsiteY5" fmla="*/ 420743 h 420743"/>
                  <a:gd name="connsiteX6" fmla="*/ 99060 w 246380"/>
                  <a:gd name="connsiteY6" fmla="*/ 418203 h 420743"/>
                  <a:gd name="connsiteX0" fmla="*/ 99223 w 246543"/>
                  <a:gd name="connsiteY0" fmla="*/ 417320 h 419860"/>
                  <a:gd name="connsiteX1" fmla="*/ 94143 w 246543"/>
                  <a:gd name="connsiteY1" fmla="*/ 186180 h 419860"/>
                  <a:gd name="connsiteX2" fmla="*/ 246543 w 246543"/>
                  <a:gd name="connsiteY2" fmla="*/ 97280 h 419860"/>
                  <a:gd name="connsiteX3" fmla="*/ 246543 w 246543"/>
                  <a:gd name="connsiteY3" fmla="*/ 760 h 419860"/>
                  <a:gd name="connsiteX4" fmla="*/ 163 w 246543"/>
                  <a:gd name="connsiteY4" fmla="*/ 173480 h 419860"/>
                  <a:gd name="connsiteX5" fmla="*/ 2703 w 246543"/>
                  <a:gd name="connsiteY5" fmla="*/ 419860 h 419860"/>
                  <a:gd name="connsiteX6" fmla="*/ 99223 w 246543"/>
                  <a:gd name="connsiteY6" fmla="*/ 417320 h 419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543" h="419860">
                    <a:moveTo>
                      <a:pt x="99223" y="417320"/>
                    </a:moveTo>
                    <a:cubicBezTo>
                      <a:pt x="100070" y="333500"/>
                      <a:pt x="93296" y="270000"/>
                      <a:pt x="94143" y="186180"/>
                    </a:cubicBezTo>
                    <a:cubicBezTo>
                      <a:pt x="94990" y="105747"/>
                      <a:pt x="184736" y="86273"/>
                      <a:pt x="246543" y="97280"/>
                    </a:cubicBezTo>
                    <a:lnTo>
                      <a:pt x="246543" y="760"/>
                    </a:lnTo>
                    <a:cubicBezTo>
                      <a:pt x="109383" y="-7707"/>
                      <a:pt x="-4917" y="54947"/>
                      <a:pt x="163" y="173480"/>
                    </a:cubicBezTo>
                    <a:cubicBezTo>
                      <a:pt x="1010" y="255607"/>
                      <a:pt x="1856" y="337733"/>
                      <a:pt x="2703" y="419860"/>
                    </a:cubicBezTo>
                    <a:lnTo>
                      <a:pt x="99223" y="417320"/>
                    </a:lnTo>
                    <a:close/>
                  </a:path>
                </a:pathLst>
              </a:custGeom>
              <a:grpFill/>
              <a:ln w="12700">
                <a:solidFill>
                  <a:schemeClr val="bg1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8" name="Freeform 17"/>
            <p:cNvSpPr/>
            <p:nvPr/>
          </p:nvSpPr>
          <p:spPr>
            <a:xfrm>
              <a:off x="8453120" y="5128260"/>
              <a:ext cx="2009140" cy="609600"/>
            </a:xfrm>
            <a:custGeom>
              <a:avLst/>
              <a:gdLst>
                <a:gd name="connsiteX0" fmla="*/ 0 w 2009140"/>
                <a:gd name="connsiteY0" fmla="*/ 0 h 594360"/>
                <a:gd name="connsiteX1" fmla="*/ 1209040 w 2009140"/>
                <a:gd name="connsiteY1" fmla="*/ 594360 h 594360"/>
                <a:gd name="connsiteX2" fmla="*/ 2009140 w 2009140"/>
                <a:gd name="connsiteY2" fmla="*/ 241300 h 594360"/>
                <a:gd name="connsiteX3" fmla="*/ 2009140 w 2009140"/>
                <a:gd name="connsiteY3" fmla="*/ 241300 h 594360"/>
                <a:gd name="connsiteX0" fmla="*/ 0 w 2009140"/>
                <a:gd name="connsiteY0" fmla="*/ 0 h 609600"/>
                <a:gd name="connsiteX1" fmla="*/ 1209040 w 2009140"/>
                <a:gd name="connsiteY1" fmla="*/ 609600 h 609600"/>
                <a:gd name="connsiteX2" fmla="*/ 2009140 w 2009140"/>
                <a:gd name="connsiteY2" fmla="*/ 241300 h 609600"/>
                <a:gd name="connsiteX3" fmla="*/ 2009140 w 2009140"/>
                <a:gd name="connsiteY3" fmla="*/ 241300 h 609600"/>
                <a:gd name="connsiteX0" fmla="*/ 0 w 2009140"/>
                <a:gd name="connsiteY0" fmla="*/ 0 h 609600"/>
                <a:gd name="connsiteX1" fmla="*/ 1216660 w 2009140"/>
                <a:gd name="connsiteY1" fmla="*/ 609600 h 609600"/>
                <a:gd name="connsiteX2" fmla="*/ 2009140 w 2009140"/>
                <a:gd name="connsiteY2" fmla="*/ 241300 h 609600"/>
                <a:gd name="connsiteX3" fmla="*/ 2009140 w 2009140"/>
                <a:gd name="connsiteY3" fmla="*/ 2413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9140" h="609600">
                  <a:moveTo>
                    <a:pt x="0" y="0"/>
                  </a:moveTo>
                  <a:lnTo>
                    <a:pt x="1216660" y="609600"/>
                  </a:lnTo>
                  <a:lnTo>
                    <a:pt x="2009140" y="241300"/>
                  </a:lnTo>
                  <a:lnTo>
                    <a:pt x="2009140" y="241300"/>
                  </a:lnTo>
                </a:path>
              </a:pathLst>
            </a:custGeom>
            <a:grpFill/>
            <a:ln w="12700"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1" name="Plus Chip"/>
          <p:cNvSpPr/>
          <p:nvPr/>
        </p:nvSpPr>
        <p:spPr>
          <a:xfrm>
            <a:off x="4325890" y="5043675"/>
            <a:ext cx="443075" cy="443076"/>
          </a:xfrm>
          <a:custGeom>
            <a:avLst/>
            <a:gdLst>
              <a:gd name="connsiteX0" fmla="*/ 380303 w 1018594"/>
              <a:gd name="connsiteY0" fmla="*/ 0 h 1018594"/>
              <a:gd name="connsiteX1" fmla="*/ 635208 w 1018594"/>
              <a:gd name="connsiteY1" fmla="*/ 0 h 1018594"/>
              <a:gd name="connsiteX2" fmla="*/ 635208 w 1018594"/>
              <a:gd name="connsiteY2" fmla="*/ 381331 h 1018594"/>
              <a:gd name="connsiteX3" fmla="*/ 1018594 w 1018594"/>
              <a:gd name="connsiteY3" fmla="*/ 381331 h 1018594"/>
              <a:gd name="connsiteX4" fmla="*/ 1018594 w 1018594"/>
              <a:gd name="connsiteY4" fmla="*/ 635208 h 1018594"/>
              <a:gd name="connsiteX5" fmla="*/ 635208 w 1018594"/>
              <a:gd name="connsiteY5" fmla="*/ 635208 h 1018594"/>
              <a:gd name="connsiteX6" fmla="*/ 635208 w 1018594"/>
              <a:gd name="connsiteY6" fmla="*/ 1018594 h 1018594"/>
              <a:gd name="connsiteX7" fmla="*/ 380303 w 1018594"/>
              <a:gd name="connsiteY7" fmla="*/ 1018594 h 1018594"/>
              <a:gd name="connsiteX8" fmla="*/ 380303 w 1018594"/>
              <a:gd name="connsiteY8" fmla="*/ 635208 h 1018594"/>
              <a:gd name="connsiteX9" fmla="*/ 0 w 1018594"/>
              <a:gd name="connsiteY9" fmla="*/ 635208 h 1018594"/>
              <a:gd name="connsiteX10" fmla="*/ 0 w 1018594"/>
              <a:gd name="connsiteY10" fmla="*/ 381331 h 1018594"/>
              <a:gd name="connsiteX11" fmla="*/ 380303 w 1018594"/>
              <a:gd name="connsiteY11" fmla="*/ 381331 h 10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8594" h="1018594">
                <a:moveTo>
                  <a:pt x="380303" y="0"/>
                </a:moveTo>
                <a:lnTo>
                  <a:pt x="635208" y="0"/>
                </a:lnTo>
                <a:lnTo>
                  <a:pt x="635208" y="381331"/>
                </a:lnTo>
                <a:lnTo>
                  <a:pt x="1018594" y="381331"/>
                </a:lnTo>
                <a:lnTo>
                  <a:pt x="1018594" y="635208"/>
                </a:lnTo>
                <a:lnTo>
                  <a:pt x="635208" y="635208"/>
                </a:lnTo>
                <a:lnTo>
                  <a:pt x="635208" y="1018594"/>
                </a:lnTo>
                <a:lnTo>
                  <a:pt x="380303" y="1018594"/>
                </a:lnTo>
                <a:lnTo>
                  <a:pt x="380303" y="635208"/>
                </a:lnTo>
                <a:lnTo>
                  <a:pt x="0" y="635208"/>
                </a:lnTo>
                <a:lnTo>
                  <a:pt x="0" y="381331"/>
                </a:lnTo>
                <a:lnTo>
                  <a:pt x="380303" y="381331"/>
                </a:lnTo>
                <a:close/>
              </a:path>
            </a:pathLst>
          </a:cu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Network"/>
          <p:cNvSpPr>
            <a:spLocks noChangeAspect="1" noEditPoints="1"/>
          </p:cNvSpPr>
          <p:nvPr/>
        </p:nvSpPr>
        <p:spPr bwMode="auto">
          <a:xfrm>
            <a:off x="6541001" y="4992951"/>
            <a:ext cx="410754" cy="544525"/>
          </a:xfrm>
          <a:custGeom>
            <a:avLst/>
            <a:gdLst>
              <a:gd name="T0" fmla="*/ 2699 w 5390"/>
              <a:gd name="T1" fmla="*/ 0 h 7135"/>
              <a:gd name="T2" fmla="*/ 0 w 5390"/>
              <a:gd name="T3" fmla="*/ 2699 h 7135"/>
              <a:gd name="T4" fmla="*/ 730 w 5390"/>
              <a:gd name="T5" fmla="*/ 4541 h 7135"/>
              <a:gd name="T6" fmla="*/ 1114 w 5390"/>
              <a:gd name="T7" fmla="*/ 4157 h 7135"/>
              <a:gd name="T8" fmla="*/ 542 w 5390"/>
              <a:gd name="T9" fmla="*/ 2699 h 7135"/>
              <a:gd name="T10" fmla="*/ 2699 w 5390"/>
              <a:gd name="T11" fmla="*/ 549 h 7135"/>
              <a:gd name="T12" fmla="*/ 4849 w 5390"/>
              <a:gd name="T13" fmla="*/ 2699 h 7135"/>
              <a:gd name="T14" fmla="*/ 4278 w 5390"/>
              <a:gd name="T15" fmla="*/ 4159 h 7135"/>
              <a:gd name="T16" fmla="*/ 4662 w 5390"/>
              <a:gd name="T17" fmla="*/ 4542 h 7135"/>
              <a:gd name="T18" fmla="*/ 5390 w 5390"/>
              <a:gd name="T19" fmla="*/ 2699 h 7135"/>
              <a:gd name="T20" fmla="*/ 2699 w 5390"/>
              <a:gd name="T21" fmla="*/ 0 h 7135"/>
              <a:gd name="T22" fmla="*/ 2699 w 5390"/>
              <a:gd name="T23" fmla="*/ 1008 h 7135"/>
              <a:gd name="T24" fmla="*/ 1008 w 5390"/>
              <a:gd name="T25" fmla="*/ 2699 h 7135"/>
              <a:gd name="T26" fmla="*/ 1444 w 5390"/>
              <a:gd name="T27" fmla="*/ 3827 h 7135"/>
              <a:gd name="T28" fmla="*/ 1827 w 5390"/>
              <a:gd name="T29" fmla="*/ 3443 h 7135"/>
              <a:gd name="T30" fmla="*/ 1551 w 5390"/>
              <a:gd name="T31" fmla="*/ 2699 h 7135"/>
              <a:gd name="T32" fmla="*/ 2699 w 5390"/>
              <a:gd name="T33" fmla="*/ 1556 h 7135"/>
              <a:gd name="T34" fmla="*/ 3841 w 5390"/>
              <a:gd name="T35" fmla="*/ 2699 h 7135"/>
              <a:gd name="T36" fmla="*/ 3566 w 5390"/>
              <a:gd name="T37" fmla="*/ 3446 h 7135"/>
              <a:gd name="T38" fmla="*/ 3951 w 5390"/>
              <a:gd name="T39" fmla="*/ 3832 h 7135"/>
              <a:gd name="T40" fmla="*/ 4389 w 5390"/>
              <a:gd name="T41" fmla="*/ 2699 h 7135"/>
              <a:gd name="T42" fmla="*/ 2699 w 5390"/>
              <a:gd name="T43" fmla="*/ 1008 h 7135"/>
              <a:gd name="T44" fmla="*/ 2694 w 5390"/>
              <a:gd name="T45" fmla="*/ 2054 h 7135"/>
              <a:gd name="T46" fmla="*/ 2172 w 5390"/>
              <a:gd name="T47" fmla="*/ 2577 h 7135"/>
              <a:gd name="T48" fmla="*/ 2694 w 5390"/>
              <a:gd name="T49" fmla="*/ 3098 h 7135"/>
              <a:gd name="T50" fmla="*/ 3216 w 5390"/>
              <a:gd name="T51" fmla="*/ 2577 h 7135"/>
              <a:gd name="T52" fmla="*/ 2694 w 5390"/>
              <a:gd name="T53" fmla="*/ 2054 h 7135"/>
              <a:gd name="T54" fmla="*/ 2296 w 5390"/>
              <a:gd name="T55" fmla="*/ 3380 h 7135"/>
              <a:gd name="T56" fmla="*/ 1218 w 5390"/>
              <a:gd name="T57" fmla="*/ 7135 h 7135"/>
              <a:gd name="T58" fmla="*/ 1914 w 5390"/>
              <a:gd name="T59" fmla="*/ 7134 h 7135"/>
              <a:gd name="T60" fmla="*/ 2691 w 5390"/>
              <a:gd name="T61" fmla="*/ 3869 h 7135"/>
              <a:gd name="T62" fmla="*/ 3468 w 5390"/>
              <a:gd name="T63" fmla="*/ 7134 h 7135"/>
              <a:gd name="T64" fmla="*/ 4164 w 5390"/>
              <a:gd name="T65" fmla="*/ 7135 h 7135"/>
              <a:gd name="T66" fmla="*/ 3086 w 5390"/>
              <a:gd name="T67" fmla="*/ 3380 h 7135"/>
              <a:gd name="T68" fmla="*/ 2691 w 5390"/>
              <a:gd name="T69" fmla="*/ 3472 h 7135"/>
              <a:gd name="T70" fmla="*/ 2296 w 5390"/>
              <a:gd name="T71" fmla="*/ 3380 h 7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390" h="7135">
                <a:moveTo>
                  <a:pt x="2699" y="0"/>
                </a:moveTo>
                <a:cubicBezTo>
                  <a:pt x="1212" y="0"/>
                  <a:pt x="0" y="1213"/>
                  <a:pt x="0" y="2699"/>
                </a:cubicBezTo>
                <a:cubicBezTo>
                  <a:pt x="0" y="3410"/>
                  <a:pt x="278" y="4058"/>
                  <a:pt x="730" y="4541"/>
                </a:cubicBezTo>
                <a:lnTo>
                  <a:pt x="1114" y="4157"/>
                </a:lnTo>
                <a:cubicBezTo>
                  <a:pt x="759" y="3774"/>
                  <a:pt x="542" y="3263"/>
                  <a:pt x="542" y="2699"/>
                </a:cubicBezTo>
                <a:cubicBezTo>
                  <a:pt x="542" y="1508"/>
                  <a:pt x="1508" y="549"/>
                  <a:pt x="2699" y="549"/>
                </a:cubicBezTo>
                <a:cubicBezTo>
                  <a:pt x="3890" y="549"/>
                  <a:pt x="4849" y="1508"/>
                  <a:pt x="4849" y="2699"/>
                </a:cubicBezTo>
                <a:cubicBezTo>
                  <a:pt x="4849" y="3264"/>
                  <a:pt x="4632" y="3776"/>
                  <a:pt x="4278" y="4159"/>
                </a:cubicBezTo>
                <a:lnTo>
                  <a:pt x="4662" y="4542"/>
                </a:lnTo>
                <a:cubicBezTo>
                  <a:pt x="5113" y="4059"/>
                  <a:pt x="5390" y="3411"/>
                  <a:pt x="5390" y="2699"/>
                </a:cubicBezTo>
                <a:cubicBezTo>
                  <a:pt x="5390" y="1213"/>
                  <a:pt x="4185" y="0"/>
                  <a:pt x="2699" y="0"/>
                </a:cubicBezTo>
                <a:close/>
                <a:moveTo>
                  <a:pt x="2699" y="1008"/>
                </a:moveTo>
                <a:cubicBezTo>
                  <a:pt x="1769" y="1008"/>
                  <a:pt x="1008" y="1769"/>
                  <a:pt x="1008" y="2699"/>
                </a:cubicBezTo>
                <a:cubicBezTo>
                  <a:pt x="1008" y="3132"/>
                  <a:pt x="1174" y="3527"/>
                  <a:pt x="1444" y="3827"/>
                </a:cubicBezTo>
                <a:lnTo>
                  <a:pt x="1827" y="3443"/>
                </a:lnTo>
                <a:cubicBezTo>
                  <a:pt x="1656" y="3244"/>
                  <a:pt x="1551" y="2985"/>
                  <a:pt x="1551" y="2699"/>
                </a:cubicBezTo>
                <a:cubicBezTo>
                  <a:pt x="1551" y="2064"/>
                  <a:pt x="2064" y="1556"/>
                  <a:pt x="2699" y="1556"/>
                </a:cubicBezTo>
                <a:cubicBezTo>
                  <a:pt x="3334" y="1556"/>
                  <a:pt x="3841" y="2064"/>
                  <a:pt x="3841" y="2699"/>
                </a:cubicBezTo>
                <a:cubicBezTo>
                  <a:pt x="3841" y="2986"/>
                  <a:pt x="3737" y="3246"/>
                  <a:pt x="3566" y="3446"/>
                </a:cubicBezTo>
                <a:lnTo>
                  <a:pt x="3951" y="3832"/>
                </a:lnTo>
                <a:cubicBezTo>
                  <a:pt x="4223" y="3531"/>
                  <a:pt x="4389" y="3134"/>
                  <a:pt x="4389" y="2699"/>
                </a:cubicBezTo>
                <a:cubicBezTo>
                  <a:pt x="4389" y="1769"/>
                  <a:pt x="3629" y="1008"/>
                  <a:pt x="2699" y="1008"/>
                </a:cubicBezTo>
                <a:close/>
                <a:moveTo>
                  <a:pt x="2694" y="2054"/>
                </a:moveTo>
                <a:cubicBezTo>
                  <a:pt x="2406" y="2054"/>
                  <a:pt x="2172" y="2289"/>
                  <a:pt x="2172" y="2577"/>
                </a:cubicBezTo>
                <a:cubicBezTo>
                  <a:pt x="2172" y="2864"/>
                  <a:pt x="2406" y="3098"/>
                  <a:pt x="2694" y="3098"/>
                </a:cubicBezTo>
                <a:cubicBezTo>
                  <a:pt x="2982" y="3098"/>
                  <a:pt x="3216" y="2864"/>
                  <a:pt x="3216" y="2577"/>
                </a:cubicBezTo>
                <a:cubicBezTo>
                  <a:pt x="3216" y="2289"/>
                  <a:pt x="2982" y="2054"/>
                  <a:pt x="2694" y="2054"/>
                </a:cubicBezTo>
                <a:close/>
                <a:moveTo>
                  <a:pt x="2296" y="3380"/>
                </a:moveTo>
                <a:lnTo>
                  <a:pt x="1218" y="7135"/>
                </a:lnTo>
                <a:lnTo>
                  <a:pt x="1914" y="7134"/>
                </a:lnTo>
                <a:lnTo>
                  <a:pt x="2691" y="3869"/>
                </a:lnTo>
                <a:lnTo>
                  <a:pt x="3468" y="7134"/>
                </a:lnTo>
                <a:lnTo>
                  <a:pt x="4164" y="7135"/>
                </a:lnTo>
                <a:lnTo>
                  <a:pt x="3086" y="3380"/>
                </a:lnTo>
                <a:cubicBezTo>
                  <a:pt x="2967" y="3439"/>
                  <a:pt x="2833" y="3472"/>
                  <a:pt x="2691" y="3472"/>
                </a:cubicBezTo>
                <a:cubicBezTo>
                  <a:pt x="2549" y="3472"/>
                  <a:pt x="2415" y="3439"/>
                  <a:pt x="2296" y="338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chemeClr val="bg1">
                <a:lumMod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13" name="Tweet"/>
          <p:cNvSpPr>
            <a:spLocks/>
          </p:cNvSpPr>
          <p:nvPr/>
        </p:nvSpPr>
        <p:spPr bwMode="auto">
          <a:xfrm>
            <a:off x="7830276" y="5030319"/>
            <a:ext cx="673645" cy="469788"/>
          </a:xfrm>
          <a:custGeom>
            <a:avLst/>
            <a:gdLst>
              <a:gd name="T0" fmla="*/ 4218 w 6186"/>
              <a:gd name="T1" fmla="*/ 150 h 4314"/>
              <a:gd name="T2" fmla="*/ 4103 w 6186"/>
              <a:gd name="T3" fmla="*/ 215 h 4314"/>
              <a:gd name="T4" fmla="*/ 4302 w 6186"/>
              <a:gd name="T5" fmla="*/ 140 h 4314"/>
              <a:gd name="T6" fmla="*/ 4565 w 6186"/>
              <a:gd name="T7" fmla="*/ 103 h 4314"/>
              <a:gd name="T8" fmla="*/ 4550 w 6186"/>
              <a:gd name="T9" fmla="*/ 240 h 4314"/>
              <a:gd name="T10" fmla="*/ 4240 w 6186"/>
              <a:gd name="T11" fmla="*/ 358 h 4314"/>
              <a:gd name="T12" fmla="*/ 4201 w 6186"/>
              <a:gd name="T13" fmla="*/ 405 h 4314"/>
              <a:gd name="T14" fmla="*/ 4836 w 6186"/>
              <a:gd name="T15" fmla="*/ 639 h 4314"/>
              <a:gd name="T16" fmla="*/ 5209 w 6186"/>
              <a:gd name="T17" fmla="*/ 1046 h 4314"/>
              <a:gd name="T18" fmla="*/ 5386 w 6186"/>
              <a:gd name="T19" fmla="*/ 1430 h 4314"/>
              <a:gd name="T20" fmla="*/ 5431 w 6186"/>
              <a:gd name="T21" fmla="*/ 1602 h 4314"/>
              <a:gd name="T22" fmla="*/ 5644 w 6186"/>
              <a:gd name="T23" fmla="*/ 1642 h 4314"/>
              <a:gd name="T24" fmla="*/ 6092 w 6186"/>
              <a:gd name="T25" fmla="*/ 1606 h 4314"/>
              <a:gd name="T26" fmla="*/ 5929 w 6186"/>
              <a:gd name="T27" fmla="*/ 1814 h 4314"/>
              <a:gd name="T28" fmla="*/ 5594 w 6186"/>
              <a:gd name="T29" fmla="*/ 1911 h 4314"/>
              <a:gd name="T30" fmla="*/ 5506 w 6186"/>
              <a:gd name="T31" fmla="*/ 1930 h 4314"/>
              <a:gd name="T32" fmla="*/ 5843 w 6186"/>
              <a:gd name="T33" fmla="*/ 2005 h 4314"/>
              <a:gd name="T34" fmla="*/ 5991 w 6186"/>
              <a:gd name="T35" fmla="*/ 2151 h 4314"/>
              <a:gd name="T36" fmla="*/ 5567 w 6186"/>
              <a:gd name="T37" fmla="*/ 2266 h 4314"/>
              <a:gd name="T38" fmla="*/ 5350 w 6186"/>
              <a:gd name="T39" fmla="*/ 2556 h 4314"/>
              <a:gd name="T40" fmla="*/ 4823 w 6186"/>
              <a:gd name="T41" fmla="*/ 3383 h 4314"/>
              <a:gd name="T42" fmla="*/ 4088 w 6186"/>
              <a:gd name="T43" fmla="*/ 3919 h 4314"/>
              <a:gd name="T44" fmla="*/ 3262 w 6186"/>
              <a:gd name="T45" fmla="*/ 4213 h 4314"/>
              <a:gd name="T46" fmla="*/ 2463 w 6186"/>
              <a:gd name="T47" fmla="*/ 4314 h 4314"/>
              <a:gd name="T48" fmla="*/ 1413 w 6186"/>
              <a:gd name="T49" fmla="*/ 4149 h 4314"/>
              <a:gd name="T50" fmla="*/ 656 w 6186"/>
              <a:gd name="T51" fmla="*/ 3756 h 4314"/>
              <a:gd name="T52" fmla="*/ 186 w 6186"/>
              <a:gd name="T53" fmla="*/ 3341 h 4314"/>
              <a:gd name="T54" fmla="*/ 4 w 6186"/>
              <a:gd name="T55" fmla="*/ 3117 h 4314"/>
              <a:gd name="T56" fmla="*/ 120 w 6186"/>
              <a:gd name="T57" fmla="*/ 3206 h 4314"/>
              <a:gd name="T58" fmla="*/ 527 w 6186"/>
              <a:gd name="T59" fmla="*/ 3422 h 4314"/>
              <a:gd name="T60" fmla="*/ 1151 w 6186"/>
              <a:gd name="T61" fmla="*/ 3525 h 4314"/>
              <a:gd name="T62" fmla="*/ 1921 w 6186"/>
              <a:gd name="T63" fmla="*/ 3285 h 4314"/>
              <a:gd name="T64" fmla="*/ 2060 w 6186"/>
              <a:gd name="T65" fmla="*/ 2997 h 4314"/>
              <a:gd name="T66" fmla="*/ 1837 w 6186"/>
              <a:gd name="T67" fmla="*/ 2804 h 4314"/>
              <a:gd name="T68" fmla="*/ 1998 w 6186"/>
              <a:gd name="T69" fmla="*/ 2526 h 4314"/>
              <a:gd name="T70" fmla="*/ 1638 w 6186"/>
              <a:gd name="T71" fmla="*/ 2412 h 4314"/>
              <a:gd name="T72" fmla="*/ 1378 w 6186"/>
              <a:gd name="T73" fmla="*/ 2198 h 4314"/>
              <a:gd name="T74" fmla="*/ 1320 w 6186"/>
              <a:gd name="T75" fmla="*/ 2097 h 4314"/>
              <a:gd name="T76" fmla="*/ 1464 w 6186"/>
              <a:gd name="T77" fmla="*/ 1990 h 4314"/>
              <a:gd name="T78" fmla="*/ 1565 w 6186"/>
              <a:gd name="T79" fmla="*/ 1876 h 4314"/>
              <a:gd name="T80" fmla="*/ 1183 w 6186"/>
              <a:gd name="T81" fmla="*/ 1615 h 4314"/>
              <a:gd name="T82" fmla="*/ 1063 w 6186"/>
              <a:gd name="T83" fmla="*/ 1368 h 4314"/>
              <a:gd name="T84" fmla="*/ 1076 w 6186"/>
              <a:gd name="T85" fmla="*/ 1293 h 4314"/>
              <a:gd name="T86" fmla="*/ 1320 w 6186"/>
              <a:gd name="T87" fmla="*/ 1194 h 4314"/>
              <a:gd name="T88" fmla="*/ 960 w 6186"/>
              <a:gd name="T89" fmla="*/ 791 h 4314"/>
              <a:gd name="T90" fmla="*/ 900 w 6186"/>
              <a:gd name="T91" fmla="*/ 508 h 4314"/>
              <a:gd name="T92" fmla="*/ 980 w 6186"/>
              <a:gd name="T93" fmla="*/ 504 h 4314"/>
              <a:gd name="T94" fmla="*/ 1398 w 6186"/>
              <a:gd name="T95" fmla="*/ 671 h 4314"/>
              <a:gd name="T96" fmla="*/ 2000 w 6186"/>
              <a:gd name="T97" fmla="*/ 935 h 4314"/>
              <a:gd name="T98" fmla="*/ 2576 w 6186"/>
              <a:gd name="T99" fmla="*/ 1231 h 4314"/>
              <a:gd name="T100" fmla="*/ 2894 w 6186"/>
              <a:gd name="T101" fmla="*/ 1495 h 4314"/>
              <a:gd name="T102" fmla="*/ 2973 w 6186"/>
              <a:gd name="T103" fmla="*/ 1548 h 4314"/>
              <a:gd name="T104" fmla="*/ 3099 w 6186"/>
              <a:gd name="T105" fmla="*/ 1224 h 4314"/>
              <a:gd name="T106" fmla="*/ 3365 w 6186"/>
              <a:gd name="T107" fmla="*/ 693 h 4314"/>
              <a:gd name="T108" fmla="*/ 3743 w 6186"/>
              <a:gd name="T109" fmla="*/ 195 h 4314"/>
              <a:gd name="T110" fmla="*/ 3907 w 6186"/>
              <a:gd name="T111" fmla="*/ 135 h 4314"/>
              <a:gd name="T112" fmla="*/ 3882 w 6186"/>
              <a:gd name="T113" fmla="*/ 195 h 4314"/>
              <a:gd name="T114" fmla="*/ 4120 w 6186"/>
              <a:gd name="T115" fmla="*/ 58 h 4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186" h="4314">
                <a:moveTo>
                  <a:pt x="4332" y="0"/>
                </a:moveTo>
                <a:lnTo>
                  <a:pt x="4328" y="28"/>
                </a:lnTo>
                <a:lnTo>
                  <a:pt x="4317" y="54"/>
                </a:lnTo>
                <a:lnTo>
                  <a:pt x="4298" y="80"/>
                </a:lnTo>
                <a:lnTo>
                  <a:pt x="4274" y="107"/>
                </a:lnTo>
                <a:lnTo>
                  <a:pt x="4246" y="129"/>
                </a:lnTo>
                <a:lnTo>
                  <a:pt x="4218" y="150"/>
                </a:lnTo>
                <a:lnTo>
                  <a:pt x="4188" y="168"/>
                </a:lnTo>
                <a:lnTo>
                  <a:pt x="4160" y="185"/>
                </a:lnTo>
                <a:lnTo>
                  <a:pt x="4135" y="198"/>
                </a:lnTo>
                <a:lnTo>
                  <a:pt x="4117" y="210"/>
                </a:lnTo>
                <a:lnTo>
                  <a:pt x="4103" y="215"/>
                </a:lnTo>
                <a:lnTo>
                  <a:pt x="4098" y="217"/>
                </a:lnTo>
                <a:lnTo>
                  <a:pt x="4103" y="215"/>
                </a:lnTo>
                <a:lnTo>
                  <a:pt x="4115" y="210"/>
                </a:lnTo>
                <a:lnTo>
                  <a:pt x="4133" y="202"/>
                </a:lnTo>
                <a:lnTo>
                  <a:pt x="4160" y="191"/>
                </a:lnTo>
                <a:lnTo>
                  <a:pt x="4190" y="180"/>
                </a:lnTo>
                <a:lnTo>
                  <a:pt x="4225" y="167"/>
                </a:lnTo>
                <a:lnTo>
                  <a:pt x="4263" y="153"/>
                </a:lnTo>
                <a:lnTo>
                  <a:pt x="4302" y="140"/>
                </a:lnTo>
                <a:lnTo>
                  <a:pt x="4343" y="127"/>
                </a:lnTo>
                <a:lnTo>
                  <a:pt x="4385" y="116"/>
                </a:lnTo>
                <a:lnTo>
                  <a:pt x="4426" y="108"/>
                </a:lnTo>
                <a:lnTo>
                  <a:pt x="4465" y="101"/>
                </a:lnTo>
                <a:lnTo>
                  <a:pt x="4503" y="97"/>
                </a:lnTo>
                <a:lnTo>
                  <a:pt x="4536" y="99"/>
                </a:lnTo>
                <a:lnTo>
                  <a:pt x="4565" y="103"/>
                </a:lnTo>
                <a:lnTo>
                  <a:pt x="4589" y="112"/>
                </a:lnTo>
                <a:lnTo>
                  <a:pt x="4606" y="127"/>
                </a:lnTo>
                <a:lnTo>
                  <a:pt x="4615" y="152"/>
                </a:lnTo>
                <a:lnTo>
                  <a:pt x="4613" y="174"/>
                </a:lnTo>
                <a:lnTo>
                  <a:pt x="4600" y="197"/>
                </a:lnTo>
                <a:lnTo>
                  <a:pt x="4580" y="219"/>
                </a:lnTo>
                <a:lnTo>
                  <a:pt x="4550" y="240"/>
                </a:lnTo>
                <a:lnTo>
                  <a:pt x="4514" y="260"/>
                </a:lnTo>
                <a:lnTo>
                  <a:pt x="4473" y="281"/>
                </a:lnTo>
                <a:lnTo>
                  <a:pt x="4428" y="298"/>
                </a:lnTo>
                <a:lnTo>
                  <a:pt x="4381" y="316"/>
                </a:lnTo>
                <a:lnTo>
                  <a:pt x="4334" y="331"/>
                </a:lnTo>
                <a:lnTo>
                  <a:pt x="4287" y="346"/>
                </a:lnTo>
                <a:lnTo>
                  <a:pt x="4240" y="358"/>
                </a:lnTo>
                <a:lnTo>
                  <a:pt x="4199" y="369"/>
                </a:lnTo>
                <a:lnTo>
                  <a:pt x="4161" y="378"/>
                </a:lnTo>
                <a:lnTo>
                  <a:pt x="4130" y="386"/>
                </a:lnTo>
                <a:lnTo>
                  <a:pt x="4105" y="391"/>
                </a:lnTo>
                <a:lnTo>
                  <a:pt x="4090" y="395"/>
                </a:lnTo>
                <a:lnTo>
                  <a:pt x="4085" y="397"/>
                </a:lnTo>
                <a:lnTo>
                  <a:pt x="4201" y="405"/>
                </a:lnTo>
                <a:lnTo>
                  <a:pt x="4310" y="420"/>
                </a:lnTo>
                <a:lnTo>
                  <a:pt x="4413" y="442"/>
                </a:lnTo>
                <a:lnTo>
                  <a:pt x="4510" y="472"/>
                </a:lnTo>
                <a:lnTo>
                  <a:pt x="4600" y="506"/>
                </a:lnTo>
                <a:lnTo>
                  <a:pt x="4684" y="547"/>
                </a:lnTo>
                <a:lnTo>
                  <a:pt x="4763" y="590"/>
                </a:lnTo>
                <a:lnTo>
                  <a:pt x="4836" y="639"/>
                </a:lnTo>
                <a:lnTo>
                  <a:pt x="4904" y="691"/>
                </a:lnTo>
                <a:lnTo>
                  <a:pt x="4968" y="746"/>
                </a:lnTo>
                <a:lnTo>
                  <a:pt x="5026" y="804"/>
                </a:lnTo>
                <a:lnTo>
                  <a:pt x="5078" y="862"/>
                </a:lnTo>
                <a:lnTo>
                  <a:pt x="5127" y="924"/>
                </a:lnTo>
                <a:lnTo>
                  <a:pt x="5170" y="984"/>
                </a:lnTo>
                <a:lnTo>
                  <a:pt x="5209" y="1046"/>
                </a:lnTo>
                <a:lnTo>
                  <a:pt x="5247" y="1106"/>
                </a:lnTo>
                <a:lnTo>
                  <a:pt x="5279" y="1165"/>
                </a:lnTo>
                <a:lnTo>
                  <a:pt x="5307" y="1224"/>
                </a:lnTo>
                <a:lnTo>
                  <a:pt x="5331" y="1280"/>
                </a:lnTo>
                <a:lnTo>
                  <a:pt x="5352" y="1334"/>
                </a:lnTo>
                <a:lnTo>
                  <a:pt x="5371" y="1385"/>
                </a:lnTo>
                <a:lnTo>
                  <a:pt x="5386" y="1430"/>
                </a:lnTo>
                <a:lnTo>
                  <a:pt x="5399" y="1473"/>
                </a:lnTo>
                <a:lnTo>
                  <a:pt x="5410" y="1510"/>
                </a:lnTo>
                <a:lnTo>
                  <a:pt x="5417" y="1542"/>
                </a:lnTo>
                <a:lnTo>
                  <a:pt x="5423" y="1567"/>
                </a:lnTo>
                <a:lnTo>
                  <a:pt x="5427" y="1585"/>
                </a:lnTo>
                <a:lnTo>
                  <a:pt x="5429" y="1598"/>
                </a:lnTo>
                <a:lnTo>
                  <a:pt x="5431" y="1602"/>
                </a:lnTo>
                <a:lnTo>
                  <a:pt x="5436" y="1604"/>
                </a:lnTo>
                <a:lnTo>
                  <a:pt x="5451" y="1608"/>
                </a:lnTo>
                <a:lnTo>
                  <a:pt x="5476" y="1613"/>
                </a:lnTo>
                <a:lnTo>
                  <a:pt x="5507" y="1621"/>
                </a:lnTo>
                <a:lnTo>
                  <a:pt x="5547" y="1627"/>
                </a:lnTo>
                <a:lnTo>
                  <a:pt x="5594" y="1634"/>
                </a:lnTo>
                <a:lnTo>
                  <a:pt x="5644" y="1642"/>
                </a:lnTo>
                <a:lnTo>
                  <a:pt x="5700" y="1645"/>
                </a:lnTo>
                <a:lnTo>
                  <a:pt x="5760" y="1649"/>
                </a:lnTo>
                <a:lnTo>
                  <a:pt x="5824" y="1649"/>
                </a:lnTo>
                <a:lnTo>
                  <a:pt x="5890" y="1645"/>
                </a:lnTo>
                <a:lnTo>
                  <a:pt x="5957" y="1636"/>
                </a:lnTo>
                <a:lnTo>
                  <a:pt x="6025" y="1625"/>
                </a:lnTo>
                <a:lnTo>
                  <a:pt x="6092" y="1606"/>
                </a:lnTo>
                <a:lnTo>
                  <a:pt x="6158" y="1580"/>
                </a:lnTo>
                <a:lnTo>
                  <a:pt x="6134" y="1632"/>
                </a:lnTo>
                <a:lnTo>
                  <a:pt x="6104" y="1677"/>
                </a:lnTo>
                <a:lnTo>
                  <a:pt x="6066" y="1718"/>
                </a:lnTo>
                <a:lnTo>
                  <a:pt x="6025" y="1754"/>
                </a:lnTo>
                <a:lnTo>
                  <a:pt x="5978" y="1786"/>
                </a:lnTo>
                <a:lnTo>
                  <a:pt x="5929" y="1814"/>
                </a:lnTo>
                <a:lnTo>
                  <a:pt x="5879" y="1836"/>
                </a:lnTo>
                <a:lnTo>
                  <a:pt x="5828" y="1857"/>
                </a:lnTo>
                <a:lnTo>
                  <a:pt x="5777" y="1872"/>
                </a:lnTo>
                <a:lnTo>
                  <a:pt x="5727" y="1887"/>
                </a:lnTo>
                <a:lnTo>
                  <a:pt x="5678" y="1896"/>
                </a:lnTo>
                <a:lnTo>
                  <a:pt x="5633" y="1906"/>
                </a:lnTo>
                <a:lnTo>
                  <a:pt x="5594" y="1911"/>
                </a:lnTo>
                <a:lnTo>
                  <a:pt x="5558" y="1915"/>
                </a:lnTo>
                <a:lnTo>
                  <a:pt x="5528" y="1919"/>
                </a:lnTo>
                <a:lnTo>
                  <a:pt x="5506" y="1921"/>
                </a:lnTo>
                <a:lnTo>
                  <a:pt x="5492" y="1921"/>
                </a:lnTo>
                <a:lnTo>
                  <a:pt x="5487" y="1921"/>
                </a:lnTo>
                <a:lnTo>
                  <a:pt x="5491" y="1925"/>
                </a:lnTo>
                <a:lnTo>
                  <a:pt x="5506" y="1930"/>
                </a:lnTo>
                <a:lnTo>
                  <a:pt x="5530" y="1938"/>
                </a:lnTo>
                <a:lnTo>
                  <a:pt x="5562" y="1949"/>
                </a:lnTo>
                <a:lnTo>
                  <a:pt x="5603" y="1962"/>
                </a:lnTo>
                <a:lnTo>
                  <a:pt x="5652" y="1973"/>
                </a:lnTo>
                <a:lnTo>
                  <a:pt x="5708" y="1986"/>
                </a:lnTo>
                <a:lnTo>
                  <a:pt x="5772" y="1996"/>
                </a:lnTo>
                <a:lnTo>
                  <a:pt x="5843" y="2005"/>
                </a:lnTo>
                <a:lnTo>
                  <a:pt x="5920" y="2009"/>
                </a:lnTo>
                <a:lnTo>
                  <a:pt x="6002" y="2009"/>
                </a:lnTo>
                <a:lnTo>
                  <a:pt x="6092" y="2005"/>
                </a:lnTo>
                <a:lnTo>
                  <a:pt x="6186" y="1996"/>
                </a:lnTo>
                <a:lnTo>
                  <a:pt x="6122" y="2058"/>
                </a:lnTo>
                <a:lnTo>
                  <a:pt x="6057" y="2110"/>
                </a:lnTo>
                <a:lnTo>
                  <a:pt x="5991" y="2151"/>
                </a:lnTo>
                <a:lnTo>
                  <a:pt x="5924" y="2187"/>
                </a:lnTo>
                <a:lnTo>
                  <a:pt x="5858" y="2213"/>
                </a:lnTo>
                <a:lnTo>
                  <a:pt x="5792" y="2234"/>
                </a:lnTo>
                <a:lnTo>
                  <a:pt x="5730" y="2249"/>
                </a:lnTo>
                <a:lnTo>
                  <a:pt x="5671" y="2258"/>
                </a:lnTo>
                <a:lnTo>
                  <a:pt x="5616" y="2264"/>
                </a:lnTo>
                <a:lnTo>
                  <a:pt x="5567" y="2266"/>
                </a:lnTo>
                <a:lnTo>
                  <a:pt x="5526" y="2266"/>
                </a:lnTo>
                <a:lnTo>
                  <a:pt x="5492" y="2264"/>
                </a:lnTo>
                <a:lnTo>
                  <a:pt x="5466" y="2262"/>
                </a:lnTo>
                <a:lnTo>
                  <a:pt x="5449" y="2260"/>
                </a:lnTo>
                <a:lnTo>
                  <a:pt x="5444" y="2258"/>
                </a:lnTo>
                <a:lnTo>
                  <a:pt x="5401" y="2410"/>
                </a:lnTo>
                <a:lnTo>
                  <a:pt x="5350" y="2556"/>
                </a:lnTo>
                <a:lnTo>
                  <a:pt x="5292" y="2693"/>
                </a:lnTo>
                <a:lnTo>
                  <a:pt x="5228" y="2824"/>
                </a:lnTo>
                <a:lnTo>
                  <a:pt x="5157" y="2948"/>
                </a:lnTo>
                <a:lnTo>
                  <a:pt x="5082" y="3066"/>
                </a:lnTo>
                <a:lnTo>
                  <a:pt x="4999" y="3178"/>
                </a:lnTo>
                <a:lnTo>
                  <a:pt x="4915" y="3283"/>
                </a:lnTo>
                <a:lnTo>
                  <a:pt x="4823" y="3383"/>
                </a:lnTo>
                <a:lnTo>
                  <a:pt x="4729" y="3474"/>
                </a:lnTo>
                <a:lnTo>
                  <a:pt x="4630" y="3563"/>
                </a:lnTo>
                <a:lnTo>
                  <a:pt x="4527" y="3645"/>
                </a:lnTo>
                <a:lnTo>
                  <a:pt x="4422" y="3720"/>
                </a:lnTo>
                <a:lnTo>
                  <a:pt x="4313" y="3791"/>
                </a:lnTo>
                <a:lnTo>
                  <a:pt x="4203" y="3857"/>
                </a:lnTo>
                <a:lnTo>
                  <a:pt x="4088" y="3919"/>
                </a:lnTo>
                <a:lnTo>
                  <a:pt x="3974" y="3973"/>
                </a:lnTo>
                <a:lnTo>
                  <a:pt x="3856" y="4026"/>
                </a:lnTo>
                <a:lnTo>
                  <a:pt x="3740" y="4070"/>
                </a:lnTo>
                <a:lnTo>
                  <a:pt x="3620" y="4114"/>
                </a:lnTo>
                <a:lnTo>
                  <a:pt x="3502" y="4151"/>
                </a:lnTo>
                <a:lnTo>
                  <a:pt x="3382" y="4183"/>
                </a:lnTo>
                <a:lnTo>
                  <a:pt x="3262" y="4213"/>
                </a:lnTo>
                <a:lnTo>
                  <a:pt x="3144" y="4237"/>
                </a:lnTo>
                <a:lnTo>
                  <a:pt x="3026" y="4260"/>
                </a:lnTo>
                <a:lnTo>
                  <a:pt x="2909" y="4277"/>
                </a:lnTo>
                <a:lnTo>
                  <a:pt x="2795" y="4292"/>
                </a:lnTo>
                <a:lnTo>
                  <a:pt x="2682" y="4303"/>
                </a:lnTo>
                <a:lnTo>
                  <a:pt x="2572" y="4310"/>
                </a:lnTo>
                <a:lnTo>
                  <a:pt x="2463" y="4314"/>
                </a:lnTo>
                <a:lnTo>
                  <a:pt x="2296" y="4312"/>
                </a:lnTo>
                <a:lnTo>
                  <a:pt x="2133" y="4303"/>
                </a:lnTo>
                <a:lnTo>
                  <a:pt x="1978" y="4286"/>
                </a:lnTo>
                <a:lnTo>
                  <a:pt x="1828" y="4262"/>
                </a:lnTo>
                <a:lnTo>
                  <a:pt x="1683" y="4230"/>
                </a:lnTo>
                <a:lnTo>
                  <a:pt x="1547" y="4192"/>
                </a:lnTo>
                <a:lnTo>
                  <a:pt x="1413" y="4149"/>
                </a:lnTo>
                <a:lnTo>
                  <a:pt x="1288" y="4102"/>
                </a:lnTo>
                <a:lnTo>
                  <a:pt x="1168" y="4052"/>
                </a:lnTo>
                <a:lnTo>
                  <a:pt x="1053" y="3997"/>
                </a:lnTo>
                <a:lnTo>
                  <a:pt x="945" y="3939"/>
                </a:lnTo>
                <a:lnTo>
                  <a:pt x="844" y="3879"/>
                </a:lnTo>
                <a:lnTo>
                  <a:pt x="746" y="3817"/>
                </a:lnTo>
                <a:lnTo>
                  <a:pt x="656" y="3756"/>
                </a:lnTo>
                <a:lnTo>
                  <a:pt x="572" y="3692"/>
                </a:lnTo>
                <a:lnTo>
                  <a:pt x="491" y="3630"/>
                </a:lnTo>
                <a:lnTo>
                  <a:pt x="420" y="3568"/>
                </a:lnTo>
                <a:lnTo>
                  <a:pt x="352" y="3508"/>
                </a:lnTo>
                <a:lnTo>
                  <a:pt x="291" y="3450"/>
                </a:lnTo>
                <a:lnTo>
                  <a:pt x="236" y="3394"/>
                </a:lnTo>
                <a:lnTo>
                  <a:pt x="186" y="3341"/>
                </a:lnTo>
                <a:lnTo>
                  <a:pt x="142" y="3293"/>
                </a:lnTo>
                <a:lnTo>
                  <a:pt x="105" y="3250"/>
                </a:lnTo>
                <a:lnTo>
                  <a:pt x="73" y="3210"/>
                </a:lnTo>
                <a:lnTo>
                  <a:pt x="47" y="3176"/>
                </a:lnTo>
                <a:lnTo>
                  <a:pt x="26" y="3150"/>
                </a:lnTo>
                <a:lnTo>
                  <a:pt x="11" y="3130"/>
                </a:lnTo>
                <a:lnTo>
                  <a:pt x="4" y="3117"/>
                </a:lnTo>
                <a:lnTo>
                  <a:pt x="0" y="3113"/>
                </a:lnTo>
                <a:lnTo>
                  <a:pt x="4" y="3117"/>
                </a:lnTo>
                <a:lnTo>
                  <a:pt x="13" y="3126"/>
                </a:lnTo>
                <a:lnTo>
                  <a:pt x="32" y="3139"/>
                </a:lnTo>
                <a:lnTo>
                  <a:pt x="54" y="3158"/>
                </a:lnTo>
                <a:lnTo>
                  <a:pt x="84" y="3182"/>
                </a:lnTo>
                <a:lnTo>
                  <a:pt x="120" y="3206"/>
                </a:lnTo>
                <a:lnTo>
                  <a:pt x="163" y="3236"/>
                </a:lnTo>
                <a:lnTo>
                  <a:pt x="210" y="3266"/>
                </a:lnTo>
                <a:lnTo>
                  <a:pt x="262" y="3298"/>
                </a:lnTo>
                <a:lnTo>
                  <a:pt x="322" y="3330"/>
                </a:lnTo>
                <a:lnTo>
                  <a:pt x="384" y="3362"/>
                </a:lnTo>
                <a:lnTo>
                  <a:pt x="454" y="3392"/>
                </a:lnTo>
                <a:lnTo>
                  <a:pt x="527" y="3422"/>
                </a:lnTo>
                <a:lnTo>
                  <a:pt x="604" y="3448"/>
                </a:lnTo>
                <a:lnTo>
                  <a:pt x="686" y="3473"/>
                </a:lnTo>
                <a:lnTo>
                  <a:pt x="770" y="3493"/>
                </a:lnTo>
                <a:lnTo>
                  <a:pt x="860" y="3510"/>
                </a:lnTo>
                <a:lnTo>
                  <a:pt x="954" y="3521"/>
                </a:lnTo>
                <a:lnTo>
                  <a:pt x="1050" y="3527"/>
                </a:lnTo>
                <a:lnTo>
                  <a:pt x="1151" y="3525"/>
                </a:lnTo>
                <a:lnTo>
                  <a:pt x="1252" y="3518"/>
                </a:lnTo>
                <a:lnTo>
                  <a:pt x="1359" y="3503"/>
                </a:lnTo>
                <a:lnTo>
                  <a:pt x="1468" y="3478"/>
                </a:lnTo>
                <a:lnTo>
                  <a:pt x="1578" y="3445"/>
                </a:lnTo>
                <a:lnTo>
                  <a:pt x="1691" y="3403"/>
                </a:lnTo>
                <a:lnTo>
                  <a:pt x="1805" y="3349"/>
                </a:lnTo>
                <a:lnTo>
                  <a:pt x="1921" y="3285"/>
                </a:lnTo>
                <a:lnTo>
                  <a:pt x="2041" y="3208"/>
                </a:lnTo>
                <a:lnTo>
                  <a:pt x="2159" y="3120"/>
                </a:lnTo>
                <a:lnTo>
                  <a:pt x="2281" y="3017"/>
                </a:lnTo>
                <a:lnTo>
                  <a:pt x="2221" y="3021"/>
                </a:lnTo>
                <a:lnTo>
                  <a:pt x="2165" y="3017"/>
                </a:lnTo>
                <a:lnTo>
                  <a:pt x="2111" y="3010"/>
                </a:lnTo>
                <a:lnTo>
                  <a:pt x="2060" y="2997"/>
                </a:lnTo>
                <a:lnTo>
                  <a:pt x="2011" y="2980"/>
                </a:lnTo>
                <a:lnTo>
                  <a:pt x="1968" y="2957"/>
                </a:lnTo>
                <a:lnTo>
                  <a:pt x="1929" y="2933"/>
                </a:lnTo>
                <a:lnTo>
                  <a:pt x="1897" y="2903"/>
                </a:lnTo>
                <a:lnTo>
                  <a:pt x="1869" y="2873"/>
                </a:lnTo>
                <a:lnTo>
                  <a:pt x="1850" y="2839"/>
                </a:lnTo>
                <a:lnTo>
                  <a:pt x="1837" y="2804"/>
                </a:lnTo>
                <a:lnTo>
                  <a:pt x="1831" y="2766"/>
                </a:lnTo>
                <a:lnTo>
                  <a:pt x="1835" y="2727"/>
                </a:lnTo>
                <a:lnTo>
                  <a:pt x="1846" y="2687"/>
                </a:lnTo>
                <a:lnTo>
                  <a:pt x="1869" y="2646"/>
                </a:lnTo>
                <a:lnTo>
                  <a:pt x="1901" y="2607"/>
                </a:lnTo>
                <a:lnTo>
                  <a:pt x="1944" y="2566"/>
                </a:lnTo>
                <a:lnTo>
                  <a:pt x="1998" y="2526"/>
                </a:lnTo>
                <a:lnTo>
                  <a:pt x="2066" y="2489"/>
                </a:lnTo>
                <a:lnTo>
                  <a:pt x="1980" y="2491"/>
                </a:lnTo>
                <a:lnTo>
                  <a:pt x="1899" y="2485"/>
                </a:lnTo>
                <a:lnTo>
                  <a:pt x="1826" y="2474"/>
                </a:lnTo>
                <a:lnTo>
                  <a:pt x="1756" y="2459"/>
                </a:lnTo>
                <a:lnTo>
                  <a:pt x="1695" y="2436"/>
                </a:lnTo>
                <a:lnTo>
                  <a:pt x="1638" y="2412"/>
                </a:lnTo>
                <a:lnTo>
                  <a:pt x="1586" y="2384"/>
                </a:lnTo>
                <a:lnTo>
                  <a:pt x="1539" y="2354"/>
                </a:lnTo>
                <a:lnTo>
                  <a:pt x="1498" y="2324"/>
                </a:lnTo>
                <a:lnTo>
                  <a:pt x="1462" y="2292"/>
                </a:lnTo>
                <a:lnTo>
                  <a:pt x="1430" y="2260"/>
                </a:lnTo>
                <a:lnTo>
                  <a:pt x="1402" y="2228"/>
                </a:lnTo>
                <a:lnTo>
                  <a:pt x="1378" y="2198"/>
                </a:lnTo>
                <a:lnTo>
                  <a:pt x="1359" y="2172"/>
                </a:lnTo>
                <a:lnTo>
                  <a:pt x="1344" y="2148"/>
                </a:lnTo>
                <a:lnTo>
                  <a:pt x="1333" y="2127"/>
                </a:lnTo>
                <a:lnTo>
                  <a:pt x="1323" y="2112"/>
                </a:lnTo>
                <a:lnTo>
                  <a:pt x="1320" y="2103"/>
                </a:lnTo>
                <a:lnTo>
                  <a:pt x="1318" y="2099"/>
                </a:lnTo>
                <a:lnTo>
                  <a:pt x="1320" y="2097"/>
                </a:lnTo>
                <a:lnTo>
                  <a:pt x="1325" y="2089"/>
                </a:lnTo>
                <a:lnTo>
                  <a:pt x="1337" y="2078"/>
                </a:lnTo>
                <a:lnTo>
                  <a:pt x="1352" y="2063"/>
                </a:lnTo>
                <a:lnTo>
                  <a:pt x="1370" y="2046"/>
                </a:lnTo>
                <a:lnTo>
                  <a:pt x="1397" y="2028"/>
                </a:lnTo>
                <a:lnTo>
                  <a:pt x="1427" y="2009"/>
                </a:lnTo>
                <a:lnTo>
                  <a:pt x="1464" y="1990"/>
                </a:lnTo>
                <a:lnTo>
                  <a:pt x="1505" y="1971"/>
                </a:lnTo>
                <a:lnTo>
                  <a:pt x="1554" y="1956"/>
                </a:lnTo>
                <a:lnTo>
                  <a:pt x="1610" y="1943"/>
                </a:lnTo>
                <a:lnTo>
                  <a:pt x="1674" y="1934"/>
                </a:lnTo>
                <a:lnTo>
                  <a:pt x="1743" y="1928"/>
                </a:lnTo>
                <a:lnTo>
                  <a:pt x="1650" y="1904"/>
                </a:lnTo>
                <a:lnTo>
                  <a:pt x="1565" y="1876"/>
                </a:lnTo>
                <a:lnTo>
                  <a:pt x="1488" y="1846"/>
                </a:lnTo>
                <a:lnTo>
                  <a:pt x="1419" y="1810"/>
                </a:lnTo>
                <a:lnTo>
                  <a:pt x="1359" y="1775"/>
                </a:lnTo>
                <a:lnTo>
                  <a:pt x="1305" y="1735"/>
                </a:lnTo>
                <a:lnTo>
                  <a:pt x="1258" y="1696"/>
                </a:lnTo>
                <a:lnTo>
                  <a:pt x="1217" y="1657"/>
                </a:lnTo>
                <a:lnTo>
                  <a:pt x="1183" y="1615"/>
                </a:lnTo>
                <a:lnTo>
                  <a:pt x="1153" y="1576"/>
                </a:lnTo>
                <a:lnTo>
                  <a:pt x="1128" y="1537"/>
                </a:lnTo>
                <a:lnTo>
                  <a:pt x="1108" y="1497"/>
                </a:lnTo>
                <a:lnTo>
                  <a:pt x="1091" y="1462"/>
                </a:lnTo>
                <a:lnTo>
                  <a:pt x="1080" y="1428"/>
                </a:lnTo>
                <a:lnTo>
                  <a:pt x="1068" y="1396"/>
                </a:lnTo>
                <a:lnTo>
                  <a:pt x="1063" y="1368"/>
                </a:lnTo>
                <a:lnTo>
                  <a:pt x="1057" y="1345"/>
                </a:lnTo>
                <a:lnTo>
                  <a:pt x="1055" y="1325"/>
                </a:lnTo>
                <a:lnTo>
                  <a:pt x="1053" y="1310"/>
                </a:lnTo>
                <a:lnTo>
                  <a:pt x="1053" y="1302"/>
                </a:lnTo>
                <a:lnTo>
                  <a:pt x="1053" y="1299"/>
                </a:lnTo>
                <a:lnTo>
                  <a:pt x="1059" y="1297"/>
                </a:lnTo>
                <a:lnTo>
                  <a:pt x="1076" y="1293"/>
                </a:lnTo>
                <a:lnTo>
                  <a:pt x="1104" y="1287"/>
                </a:lnTo>
                <a:lnTo>
                  <a:pt x="1143" y="1280"/>
                </a:lnTo>
                <a:lnTo>
                  <a:pt x="1192" y="1272"/>
                </a:lnTo>
                <a:lnTo>
                  <a:pt x="1254" y="1265"/>
                </a:lnTo>
                <a:lnTo>
                  <a:pt x="1325" y="1257"/>
                </a:lnTo>
                <a:lnTo>
                  <a:pt x="1410" y="1250"/>
                </a:lnTo>
                <a:lnTo>
                  <a:pt x="1320" y="1194"/>
                </a:lnTo>
                <a:lnTo>
                  <a:pt x="1239" y="1136"/>
                </a:lnTo>
                <a:lnTo>
                  <a:pt x="1172" y="1077"/>
                </a:lnTo>
                <a:lnTo>
                  <a:pt x="1112" y="1019"/>
                </a:lnTo>
                <a:lnTo>
                  <a:pt x="1063" y="961"/>
                </a:lnTo>
                <a:lnTo>
                  <a:pt x="1022" y="903"/>
                </a:lnTo>
                <a:lnTo>
                  <a:pt x="988" y="845"/>
                </a:lnTo>
                <a:lnTo>
                  <a:pt x="960" y="791"/>
                </a:lnTo>
                <a:lnTo>
                  <a:pt x="939" y="738"/>
                </a:lnTo>
                <a:lnTo>
                  <a:pt x="924" y="689"/>
                </a:lnTo>
                <a:lnTo>
                  <a:pt x="913" y="643"/>
                </a:lnTo>
                <a:lnTo>
                  <a:pt x="905" y="601"/>
                </a:lnTo>
                <a:lnTo>
                  <a:pt x="902" y="566"/>
                </a:lnTo>
                <a:lnTo>
                  <a:pt x="900" y="534"/>
                </a:lnTo>
                <a:lnTo>
                  <a:pt x="900" y="508"/>
                </a:lnTo>
                <a:lnTo>
                  <a:pt x="902" y="489"/>
                </a:lnTo>
                <a:lnTo>
                  <a:pt x="904" y="478"/>
                </a:lnTo>
                <a:lnTo>
                  <a:pt x="904" y="474"/>
                </a:lnTo>
                <a:lnTo>
                  <a:pt x="909" y="476"/>
                </a:lnTo>
                <a:lnTo>
                  <a:pt x="924" y="481"/>
                </a:lnTo>
                <a:lnTo>
                  <a:pt x="947" y="491"/>
                </a:lnTo>
                <a:lnTo>
                  <a:pt x="980" y="504"/>
                </a:lnTo>
                <a:lnTo>
                  <a:pt x="1022" y="519"/>
                </a:lnTo>
                <a:lnTo>
                  <a:pt x="1068" y="538"/>
                </a:lnTo>
                <a:lnTo>
                  <a:pt x="1123" y="560"/>
                </a:lnTo>
                <a:lnTo>
                  <a:pt x="1185" y="584"/>
                </a:lnTo>
                <a:lnTo>
                  <a:pt x="1252" y="611"/>
                </a:lnTo>
                <a:lnTo>
                  <a:pt x="1323" y="641"/>
                </a:lnTo>
                <a:lnTo>
                  <a:pt x="1398" y="671"/>
                </a:lnTo>
                <a:lnTo>
                  <a:pt x="1479" y="704"/>
                </a:lnTo>
                <a:lnTo>
                  <a:pt x="1561" y="740"/>
                </a:lnTo>
                <a:lnTo>
                  <a:pt x="1646" y="776"/>
                </a:lnTo>
                <a:lnTo>
                  <a:pt x="1734" y="815"/>
                </a:lnTo>
                <a:lnTo>
                  <a:pt x="1822" y="853"/>
                </a:lnTo>
                <a:lnTo>
                  <a:pt x="1910" y="894"/>
                </a:lnTo>
                <a:lnTo>
                  <a:pt x="2000" y="935"/>
                </a:lnTo>
                <a:lnTo>
                  <a:pt x="2088" y="976"/>
                </a:lnTo>
                <a:lnTo>
                  <a:pt x="2176" y="1019"/>
                </a:lnTo>
                <a:lnTo>
                  <a:pt x="2263" y="1061"/>
                </a:lnTo>
                <a:lnTo>
                  <a:pt x="2345" y="1104"/>
                </a:lnTo>
                <a:lnTo>
                  <a:pt x="2426" y="1147"/>
                </a:lnTo>
                <a:lnTo>
                  <a:pt x="2504" y="1188"/>
                </a:lnTo>
                <a:lnTo>
                  <a:pt x="2576" y="1231"/>
                </a:lnTo>
                <a:lnTo>
                  <a:pt x="2636" y="1274"/>
                </a:lnTo>
                <a:lnTo>
                  <a:pt x="2690" y="1317"/>
                </a:lnTo>
                <a:lnTo>
                  <a:pt x="2741" y="1357"/>
                </a:lnTo>
                <a:lnTo>
                  <a:pt x="2786" y="1396"/>
                </a:lnTo>
                <a:lnTo>
                  <a:pt x="2827" y="1432"/>
                </a:lnTo>
                <a:lnTo>
                  <a:pt x="2862" y="1465"/>
                </a:lnTo>
                <a:lnTo>
                  <a:pt x="2894" y="1495"/>
                </a:lnTo>
                <a:lnTo>
                  <a:pt x="2919" y="1520"/>
                </a:lnTo>
                <a:lnTo>
                  <a:pt x="2939" y="1540"/>
                </a:lnTo>
                <a:lnTo>
                  <a:pt x="2954" y="1555"/>
                </a:lnTo>
                <a:lnTo>
                  <a:pt x="2964" y="1565"/>
                </a:lnTo>
                <a:lnTo>
                  <a:pt x="2967" y="1568"/>
                </a:lnTo>
                <a:lnTo>
                  <a:pt x="2967" y="1563"/>
                </a:lnTo>
                <a:lnTo>
                  <a:pt x="2973" y="1548"/>
                </a:lnTo>
                <a:lnTo>
                  <a:pt x="2982" y="1523"/>
                </a:lnTo>
                <a:lnTo>
                  <a:pt x="2994" y="1492"/>
                </a:lnTo>
                <a:lnTo>
                  <a:pt x="3009" y="1450"/>
                </a:lnTo>
                <a:lnTo>
                  <a:pt x="3027" y="1404"/>
                </a:lnTo>
                <a:lnTo>
                  <a:pt x="3048" y="1349"/>
                </a:lnTo>
                <a:lnTo>
                  <a:pt x="3072" y="1289"/>
                </a:lnTo>
                <a:lnTo>
                  <a:pt x="3099" y="1224"/>
                </a:lnTo>
                <a:lnTo>
                  <a:pt x="3129" y="1156"/>
                </a:lnTo>
                <a:lnTo>
                  <a:pt x="3162" y="1083"/>
                </a:lnTo>
                <a:lnTo>
                  <a:pt x="3196" y="1008"/>
                </a:lnTo>
                <a:lnTo>
                  <a:pt x="3235" y="931"/>
                </a:lnTo>
                <a:lnTo>
                  <a:pt x="3275" y="853"/>
                </a:lnTo>
                <a:lnTo>
                  <a:pt x="3318" y="772"/>
                </a:lnTo>
                <a:lnTo>
                  <a:pt x="3365" y="693"/>
                </a:lnTo>
                <a:lnTo>
                  <a:pt x="3412" y="614"/>
                </a:lnTo>
                <a:lnTo>
                  <a:pt x="3462" y="536"/>
                </a:lnTo>
                <a:lnTo>
                  <a:pt x="3515" y="461"/>
                </a:lnTo>
                <a:lnTo>
                  <a:pt x="3569" y="388"/>
                </a:lnTo>
                <a:lnTo>
                  <a:pt x="3625" y="320"/>
                </a:lnTo>
                <a:lnTo>
                  <a:pt x="3683" y="255"/>
                </a:lnTo>
                <a:lnTo>
                  <a:pt x="3743" y="195"/>
                </a:lnTo>
                <a:lnTo>
                  <a:pt x="3807" y="140"/>
                </a:lnTo>
                <a:lnTo>
                  <a:pt x="3871" y="93"/>
                </a:lnTo>
                <a:lnTo>
                  <a:pt x="3937" y="52"/>
                </a:lnTo>
                <a:lnTo>
                  <a:pt x="3935" y="69"/>
                </a:lnTo>
                <a:lnTo>
                  <a:pt x="3927" y="90"/>
                </a:lnTo>
                <a:lnTo>
                  <a:pt x="3918" y="112"/>
                </a:lnTo>
                <a:lnTo>
                  <a:pt x="3907" y="135"/>
                </a:lnTo>
                <a:lnTo>
                  <a:pt x="3895" y="157"/>
                </a:lnTo>
                <a:lnTo>
                  <a:pt x="3886" y="176"/>
                </a:lnTo>
                <a:lnTo>
                  <a:pt x="3877" y="193"/>
                </a:lnTo>
                <a:lnTo>
                  <a:pt x="3869" y="202"/>
                </a:lnTo>
                <a:lnTo>
                  <a:pt x="3867" y="206"/>
                </a:lnTo>
                <a:lnTo>
                  <a:pt x="3871" y="204"/>
                </a:lnTo>
                <a:lnTo>
                  <a:pt x="3882" y="195"/>
                </a:lnTo>
                <a:lnTo>
                  <a:pt x="3901" y="182"/>
                </a:lnTo>
                <a:lnTo>
                  <a:pt x="3925" y="165"/>
                </a:lnTo>
                <a:lnTo>
                  <a:pt x="3955" y="146"/>
                </a:lnTo>
                <a:lnTo>
                  <a:pt x="3989" y="125"/>
                </a:lnTo>
                <a:lnTo>
                  <a:pt x="4030" y="103"/>
                </a:lnTo>
                <a:lnTo>
                  <a:pt x="4073" y="80"/>
                </a:lnTo>
                <a:lnTo>
                  <a:pt x="4120" y="58"/>
                </a:lnTo>
                <a:lnTo>
                  <a:pt x="4171" y="39"/>
                </a:lnTo>
                <a:lnTo>
                  <a:pt x="4223" y="22"/>
                </a:lnTo>
                <a:lnTo>
                  <a:pt x="4278" y="9"/>
                </a:lnTo>
                <a:lnTo>
                  <a:pt x="4332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bg1">
                <a:lumMod val="2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14" name="Plus Network"/>
          <p:cNvSpPr/>
          <p:nvPr/>
        </p:nvSpPr>
        <p:spPr>
          <a:xfrm>
            <a:off x="5880206" y="5043675"/>
            <a:ext cx="443075" cy="443076"/>
          </a:xfrm>
          <a:custGeom>
            <a:avLst/>
            <a:gdLst>
              <a:gd name="connsiteX0" fmla="*/ 380303 w 1018594"/>
              <a:gd name="connsiteY0" fmla="*/ 0 h 1018594"/>
              <a:gd name="connsiteX1" fmla="*/ 635208 w 1018594"/>
              <a:gd name="connsiteY1" fmla="*/ 0 h 1018594"/>
              <a:gd name="connsiteX2" fmla="*/ 635208 w 1018594"/>
              <a:gd name="connsiteY2" fmla="*/ 381331 h 1018594"/>
              <a:gd name="connsiteX3" fmla="*/ 1018594 w 1018594"/>
              <a:gd name="connsiteY3" fmla="*/ 381331 h 1018594"/>
              <a:gd name="connsiteX4" fmla="*/ 1018594 w 1018594"/>
              <a:gd name="connsiteY4" fmla="*/ 635208 h 1018594"/>
              <a:gd name="connsiteX5" fmla="*/ 635208 w 1018594"/>
              <a:gd name="connsiteY5" fmla="*/ 635208 h 1018594"/>
              <a:gd name="connsiteX6" fmla="*/ 635208 w 1018594"/>
              <a:gd name="connsiteY6" fmla="*/ 1018594 h 1018594"/>
              <a:gd name="connsiteX7" fmla="*/ 380303 w 1018594"/>
              <a:gd name="connsiteY7" fmla="*/ 1018594 h 1018594"/>
              <a:gd name="connsiteX8" fmla="*/ 380303 w 1018594"/>
              <a:gd name="connsiteY8" fmla="*/ 635208 h 1018594"/>
              <a:gd name="connsiteX9" fmla="*/ 0 w 1018594"/>
              <a:gd name="connsiteY9" fmla="*/ 635208 h 1018594"/>
              <a:gd name="connsiteX10" fmla="*/ 0 w 1018594"/>
              <a:gd name="connsiteY10" fmla="*/ 381331 h 1018594"/>
              <a:gd name="connsiteX11" fmla="*/ 380303 w 1018594"/>
              <a:gd name="connsiteY11" fmla="*/ 381331 h 101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8594" h="1018594">
                <a:moveTo>
                  <a:pt x="380303" y="0"/>
                </a:moveTo>
                <a:lnTo>
                  <a:pt x="635208" y="0"/>
                </a:lnTo>
                <a:lnTo>
                  <a:pt x="635208" y="381331"/>
                </a:lnTo>
                <a:lnTo>
                  <a:pt x="1018594" y="381331"/>
                </a:lnTo>
                <a:lnTo>
                  <a:pt x="1018594" y="635208"/>
                </a:lnTo>
                <a:lnTo>
                  <a:pt x="635208" y="635208"/>
                </a:lnTo>
                <a:lnTo>
                  <a:pt x="635208" y="1018594"/>
                </a:lnTo>
                <a:lnTo>
                  <a:pt x="380303" y="1018594"/>
                </a:lnTo>
                <a:lnTo>
                  <a:pt x="380303" y="635208"/>
                </a:lnTo>
                <a:lnTo>
                  <a:pt x="0" y="635208"/>
                </a:lnTo>
                <a:lnTo>
                  <a:pt x="0" y="381331"/>
                </a:lnTo>
                <a:lnTo>
                  <a:pt x="380303" y="381331"/>
                </a:lnTo>
                <a:close/>
              </a:path>
            </a:pathLst>
          </a:cu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TextBox 72"/>
          <p:cNvSpPr txBox="1"/>
          <p:nvPr/>
        </p:nvSpPr>
        <p:spPr>
          <a:xfrm>
            <a:off x="533055" y="5870763"/>
            <a:ext cx="5434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“</a:t>
            </a:r>
            <a:r>
              <a:rPr lang="en-US" sz="1200" dirty="0" err="1">
                <a:hlinkClick r:id="rId3"/>
              </a:rPr>
              <a:t>TEDx</a:t>
            </a:r>
            <a:r>
              <a:rPr lang="en-US" sz="1200" dirty="0">
                <a:hlinkClick r:id="rId3"/>
              </a:rPr>
              <a:t> Warwick – Andy Stanford-Clark – Innovation Begins at Home</a:t>
            </a:r>
            <a:r>
              <a:rPr lang="en-US" sz="1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101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5584</TotalTime>
  <Words>935</Words>
  <Application>Microsoft Macintosh PowerPoint</Application>
  <PresentationFormat>On-screen Show (4:3)</PresentationFormat>
  <Paragraphs>212</Paragraphs>
  <Slides>42</Slides>
  <Notes>5</Notes>
  <HiddenSlides>1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Calibri</vt:lpstr>
      <vt:lpstr>Courier New</vt:lpstr>
      <vt:lpstr>Mangal</vt:lpstr>
      <vt:lpstr>Rockwell</vt:lpstr>
      <vt:lpstr>Rockwell Condensed</vt:lpstr>
      <vt:lpstr>Rockwell Extra Bold</vt:lpstr>
      <vt:lpstr>Segoe Light</vt:lpstr>
      <vt:lpstr>Times New Roman</vt:lpstr>
      <vt:lpstr>Wingdings</vt:lpstr>
      <vt:lpstr>Wood Type</vt:lpstr>
      <vt:lpstr>PowerPoint Presentation</vt:lpstr>
      <vt:lpstr>Uma dica para a Vida.</vt:lpstr>
      <vt:lpstr>O que é “internet das Coisas”</vt:lpstr>
      <vt:lpstr>Definição da Cisco</vt:lpstr>
      <vt:lpstr>Alguns termos similares</vt:lpstr>
      <vt:lpstr> “Coisas”  vs pessoas</vt:lpstr>
      <vt:lpstr>dispositivos &amp; coisas</vt:lpstr>
      <vt:lpstr>O eu quantificado</vt:lpstr>
      <vt:lpstr>Construindo uma ratoeira melhor</vt:lpstr>
      <vt:lpstr>A REVOLUÇÃO MAKER OU DIY (Faça você mesmo)</vt:lpstr>
      <vt:lpstr>3D printing &amp; milling</vt:lpstr>
      <vt:lpstr>Aplicações para iot</vt:lpstr>
      <vt:lpstr>Aplicações médicas</vt:lpstr>
      <vt:lpstr>Aplicações para agricultura</vt:lpstr>
      <vt:lpstr>Aplicações para pecuária</vt:lpstr>
      <vt:lpstr>Automação residencial</vt:lpstr>
      <vt:lpstr>Como as coisas se comunicam?</vt:lpstr>
      <vt:lpstr>redes sem fio e a nuvem</vt:lpstr>
      <vt:lpstr>Isso soa como muitos dados</vt:lpstr>
      <vt:lpstr>Giga, tera, exa, peta, zetta , yotta</vt:lpstr>
      <vt:lpstr>Ai! Isto chega doer meu cérebro</vt:lpstr>
      <vt:lpstr>Back to javascript</vt:lpstr>
      <vt:lpstr>sou programador…</vt:lpstr>
      <vt:lpstr>RestAPI</vt:lpstr>
      <vt:lpstr>O que vamos abordar</vt:lpstr>
      <vt:lpstr>O que é javascript</vt:lpstr>
      <vt:lpstr>JavaScript - Uma linguagem cliente</vt:lpstr>
      <vt:lpstr>Principios do javascript</vt:lpstr>
      <vt:lpstr>Estudar on-line </vt:lpstr>
      <vt:lpstr>Mostre me o Código...</vt:lpstr>
      <vt:lpstr>hello word, fugindo da Maldição.</vt:lpstr>
      <vt:lpstr>Melhorando o Código</vt:lpstr>
      <vt:lpstr>Melhorando o Código</vt:lpstr>
      <vt:lpstr>Melhorando o Código</vt:lpstr>
      <vt:lpstr>Variáveis </vt:lpstr>
      <vt:lpstr>Exemplos</vt:lpstr>
      <vt:lpstr>Condicionais</vt:lpstr>
      <vt:lpstr>Estruturas de Repetição</vt:lpstr>
      <vt:lpstr>Array</vt:lpstr>
      <vt:lpstr>Criando Funções</vt:lpstr>
      <vt:lpstr>Objetos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luiz.lgas</dc:creator>
  <cp:lastModifiedBy>Benevid Felix</cp:lastModifiedBy>
  <cp:revision>519</cp:revision>
  <cp:lastPrinted>2016-05-20T11:39:13Z</cp:lastPrinted>
  <dcterms:modified xsi:type="dcterms:W3CDTF">2019-10-25T14:14:22Z</dcterms:modified>
</cp:coreProperties>
</file>